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0"/>
  </p:notesMasterIdLst>
  <p:sldIdLst>
    <p:sldId id="264" r:id="rId3"/>
    <p:sldId id="260" r:id="rId4"/>
    <p:sldId id="265" r:id="rId5"/>
    <p:sldId id="349" r:id="rId6"/>
    <p:sldId id="333" r:id="rId7"/>
    <p:sldId id="350" r:id="rId8"/>
    <p:sldId id="335" r:id="rId9"/>
    <p:sldId id="336" r:id="rId10"/>
    <p:sldId id="339" r:id="rId11"/>
    <p:sldId id="306" r:id="rId12"/>
    <p:sldId id="305" r:id="rId13"/>
    <p:sldId id="327" r:id="rId14"/>
    <p:sldId id="304" r:id="rId15"/>
    <p:sldId id="340" r:id="rId16"/>
    <p:sldId id="322" r:id="rId17"/>
    <p:sldId id="323" r:id="rId18"/>
    <p:sldId id="307" r:id="rId19"/>
    <p:sldId id="308" r:id="rId20"/>
    <p:sldId id="330" r:id="rId21"/>
    <p:sldId id="345" r:id="rId22"/>
    <p:sldId id="342" r:id="rId23"/>
    <p:sldId id="343" r:id="rId24"/>
    <p:sldId id="344" r:id="rId25"/>
    <p:sldId id="346" r:id="rId26"/>
    <p:sldId id="301" r:id="rId27"/>
    <p:sldId id="341" r:id="rId28"/>
    <p:sldId id="30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058E88-CBBD-4208-A7B0-9CA14834E4A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vi-VN"/>
        </a:p>
      </dgm:t>
    </dgm:pt>
    <dgm:pt modelId="{F9F5093C-CE6B-4026-BD99-78A04561324D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Nội dung </a:t>
          </a:r>
        </a:p>
        <a:p>
          <a:r>
            <a: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giảng dạy</a:t>
          </a:r>
          <a:endParaRPr lang="vi-VN" sz="24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EBF37E-91FE-4A7D-9777-BD1A5A1984E7}" type="parTrans" cxnId="{E2859243-B1D8-4B48-8674-3AF00B765CAD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2A1C9A2B-89CC-4672-B4F4-99BE1E75D700}" type="sibTrans" cxnId="{E2859243-B1D8-4B48-8674-3AF00B765CAD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C906BD14-8B85-448D-BD63-F18E2E2EA8A2}">
      <dgm:prSet custT="1"/>
      <dgm:spPr/>
      <dgm:t>
        <a:bodyPr/>
        <a:lstStyle/>
        <a:p>
          <a:r>
            <a: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Tự trang bị</a:t>
          </a:r>
        </a:p>
        <a:p>
          <a:r>
            <a: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kiến thức</a:t>
          </a:r>
          <a:endParaRPr lang="vi-VN" sz="24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6957D4-F49F-4FA5-B49D-8E0A218683AB}" type="parTrans" cxnId="{6B9A97BB-3DD6-450D-A8F0-B3692128D631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4E50618D-7B45-4900-BABF-10DE3C6822EB}" type="sibTrans" cxnId="{6B9A97BB-3DD6-450D-A8F0-B3692128D631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A6AEE4AB-9C5C-479A-B585-08661C9A4408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 thức</a:t>
          </a:r>
        </a:p>
        <a:p>
          <a:r>
            <a: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giảng dạy</a:t>
          </a:r>
          <a:endParaRPr lang="vi-VN" sz="24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23CC8C-48CB-4DEC-B0E6-CED6A7F47241}" type="parTrans" cxnId="{475A94C2-30B5-4550-9B97-C07B85E4BCDA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1A4575B3-9A26-4DFD-B635-BECB4F52E68B}" type="sibTrans" cxnId="{475A94C2-30B5-4550-9B97-C07B85E4BCDA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8E828345-D90F-4DF7-AE02-AD05985ABFA9}">
      <dgm:prSet phldrT="[Text]" custT="1"/>
      <dgm:spPr/>
      <dgm:t>
        <a:bodyPr/>
        <a:lstStyle/>
        <a:p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Câu hỏi ngắn</a:t>
          </a:r>
          <a:endParaRPr lang="vi-VN" sz="2200" dirty="0">
            <a:latin typeface="Times New Roman" pitchFamily="18" charset="0"/>
            <a:cs typeface="Times New Roman" pitchFamily="18" charset="0"/>
          </a:endParaRPr>
        </a:p>
      </dgm:t>
    </dgm:pt>
    <dgm:pt modelId="{82D6DC2B-B837-416B-8833-C1E5B0DE6BE7}" type="parTrans" cxnId="{7CDA918F-F41A-45D6-A9CD-57C88DDBF803}">
      <dgm:prSet/>
      <dgm:spPr/>
      <dgm:t>
        <a:bodyPr/>
        <a:lstStyle/>
        <a:p>
          <a:endParaRPr lang="vi-VN" sz="3200">
            <a:latin typeface="Times New Roman" pitchFamily="18" charset="0"/>
            <a:cs typeface="Times New Roman" pitchFamily="18" charset="0"/>
          </a:endParaRPr>
        </a:p>
      </dgm:t>
    </dgm:pt>
    <dgm:pt modelId="{3A24284B-B731-484C-B94C-A254277D2150}" type="sibTrans" cxnId="{7CDA918F-F41A-45D6-A9CD-57C88DDBF803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27C337DA-51EB-49E0-9270-C0270E65BF8A}">
      <dgm:prSet custT="1"/>
      <dgm:spPr/>
      <dgm:t>
        <a:bodyPr/>
        <a:lstStyle/>
        <a:p>
          <a:r>
            <a:rPr lang="nl-NL" sz="2200" dirty="0" smtClean="0">
              <a:latin typeface="Times New Roman" pitchFamily="18" charset="0"/>
              <a:cs typeface="Times New Roman" pitchFamily="18" charset="0"/>
            </a:rPr>
            <a:t>Nghiên cứu sản phẩm </a:t>
          </a:r>
          <a:endParaRPr lang="vi-VN" sz="2200" dirty="0">
            <a:latin typeface="Times New Roman" pitchFamily="18" charset="0"/>
            <a:cs typeface="Times New Roman" pitchFamily="18" charset="0"/>
          </a:endParaRPr>
        </a:p>
      </dgm:t>
    </dgm:pt>
    <dgm:pt modelId="{57444A0A-8012-41D8-9405-755645697BA5}" type="parTrans" cxnId="{ACCBB35C-9DBC-4ADF-9F99-A8298AE3B386}">
      <dgm:prSet/>
      <dgm:spPr/>
      <dgm:t>
        <a:bodyPr/>
        <a:lstStyle/>
        <a:p>
          <a:endParaRPr lang="vi-VN" sz="3200">
            <a:latin typeface="Times New Roman" pitchFamily="18" charset="0"/>
            <a:cs typeface="Times New Roman" pitchFamily="18" charset="0"/>
          </a:endParaRPr>
        </a:p>
      </dgm:t>
    </dgm:pt>
    <dgm:pt modelId="{D1BAC310-5F53-40C8-B9EE-8B1008BA0E80}" type="sibTrans" cxnId="{ACCBB35C-9DBC-4ADF-9F99-A8298AE3B386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8D260E1D-D0A0-47E9-A76B-D775DD94EC74}">
      <dgm:prSet custT="1"/>
      <dgm:spPr/>
      <dgm:t>
        <a:bodyPr/>
        <a:lstStyle/>
        <a:p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Ghi nhận </a:t>
          </a:r>
        </a:p>
        <a:p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thắc mắc</a:t>
          </a:r>
          <a:endParaRPr lang="vi-VN" sz="2200" dirty="0">
            <a:latin typeface="Times New Roman" pitchFamily="18" charset="0"/>
            <a:cs typeface="Times New Roman" pitchFamily="18" charset="0"/>
          </a:endParaRPr>
        </a:p>
      </dgm:t>
    </dgm:pt>
    <dgm:pt modelId="{3C186D9D-B273-46C6-BEB9-55FCD9AC5811}" type="parTrans" cxnId="{7F25A5B6-509F-4203-8EE2-FB1E5540DDBB}">
      <dgm:prSet/>
      <dgm:spPr/>
      <dgm:t>
        <a:bodyPr/>
        <a:lstStyle/>
        <a:p>
          <a:endParaRPr lang="vi-VN" sz="3200">
            <a:latin typeface="Times New Roman" pitchFamily="18" charset="0"/>
            <a:cs typeface="Times New Roman" pitchFamily="18" charset="0"/>
          </a:endParaRPr>
        </a:p>
      </dgm:t>
    </dgm:pt>
    <dgm:pt modelId="{CEFD826D-3880-4C34-9727-0CF379B76DE9}" type="sibTrans" cxnId="{7F25A5B6-509F-4203-8EE2-FB1E5540DDBB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C1E5F1ED-1143-45A4-B013-D461B186A51D}">
      <dgm:prSet phldrT="[Text]" custT="1"/>
      <dgm:spPr/>
      <dgm:t>
        <a:bodyPr/>
        <a:lstStyle/>
        <a:p>
          <a:pPr algn="l"/>
          <a:r>
            <a:rPr lang="nl-NL" sz="2200" dirty="0" smtClean="0">
              <a:latin typeface="Times New Roman" pitchFamily="18" charset="0"/>
              <a:cs typeface="Times New Roman" pitchFamily="18" charset="0"/>
            </a:rPr>
            <a:t>Gần gũi, dễ nhớ, cụ thể, súc tích </a:t>
          </a:r>
          <a:endParaRPr lang="vi-VN" sz="2200" dirty="0">
            <a:latin typeface="Times New Roman" pitchFamily="18" charset="0"/>
            <a:cs typeface="Times New Roman" pitchFamily="18" charset="0"/>
          </a:endParaRPr>
        </a:p>
      </dgm:t>
    </dgm:pt>
    <dgm:pt modelId="{5C4A4D4A-A5C4-4FAB-B552-C3A64572D5A8}" type="parTrans" cxnId="{39A9EE5D-7781-4977-8CD9-CAB345DD0696}">
      <dgm:prSet/>
      <dgm:spPr/>
      <dgm:t>
        <a:bodyPr/>
        <a:lstStyle/>
        <a:p>
          <a:endParaRPr lang="vi-VN" sz="3200">
            <a:latin typeface="Times New Roman" pitchFamily="18" charset="0"/>
            <a:cs typeface="Times New Roman" pitchFamily="18" charset="0"/>
          </a:endParaRPr>
        </a:p>
      </dgm:t>
    </dgm:pt>
    <dgm:pt modelId="{C71D1103-389B-4E08-8284-FFAA437F4309}" type="sibTrans" cxnId="{39A9EE5D-7781-4977-8CD9-CAB345DD0696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FD2C0724-7BB1-4A7B-8FC4-0FF4CC641160}">
      <dgm:prSet custT="1"/>
      <dgm:spPr/>
      <dgm:t>
        <a:bodyPr/>
        <a:lstStyle/>
        <a:p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Đảm bảo tính khoa học, chính xác về thông tin</a:t>
          </a:r>
          <a:endParaRPr lang="vi-VN" sz="2200" dirty="0">
            <a:latin typeface="Times New Roman" pitchFamily="18" charset="0"/>
            <a:cs typeface="Times New Roman" pitchFamily="18" charset="0"/>
          </a:endParaRPr>
        </a:p>
      </dgm:t>
    </dgm:pt>
    <dgm:pt modelId="{2D692154-7A32-485F-9755-665CFF1F08F5}" type="parTrans" cxnId="{73D2D8D3-18EC-400C-9DA5-5B066CD365D5}">
      <dgm:prSet/>
      <dgm:spPr/>
      <dgm:t>
        <a:bodyPr/>
        <a:lstStyle/>
        <a:p>
          <a:endParaRPr lang="vi-VN" sz="3200">
            <a:latin typeface="Times New Roman" pitchFamily="18" charset="0"/>
            <a:cs typeface="Times New Roman" pitchFamily="18" charset="0"/>
          </a:endParaRPr>
        </a:p>
      </dgm:t>
    </dgm:pt>
    <dgm:pt modelId="{7AE6ADF3-A0C1-4341-A59D-9962C72F7809}" type="sibTrans" cxnId="{73D2D8D3-18EC-400C-9DA5-5B066CD365D5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8CAFEBAB-4777-4794-9856-97FB57B34643}">
      <dgm:prSet custT="1"/>
      <dgm:spPr/>
      <dgm:t>
        <a:bodyPr/>
        <a:lstStyle/>
        <a:p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Tìm đọc; tham gia hoạt động văn hóa, lễ hội địa phương,...</a:t>
          </a:r>
          <a:endParaRPr lang="vi-VN" sz="2200" dirty="0">
            <a:latin typeface="Times New Roman" pitchFamily="18" charset="0"/>
            <a:cs typeface="Times New Roman" pitchFamily="18" charset="0"/>
          </a:endParaRPr>
        </a:p>
      </dgm:t>
    </dgm:pt>
    <dgm:pt modelId="{7B101E04-A810-49AA-9170-A564A9239E4F}" type="parTrans" cxnId="{2D394F3B-9879-410F-94CA-DAD08D27A01E}">
      <dgm:prSet/>
      <dgm:spPr/>
      <dgm:t>
        <a:bodyPr/>
        <a:lstStyle/>
        <a:p>
          <a:endParaRPr lang="vi-VN" sz="3200">
            <a:latin typeface="Times New Roman" pitchFamily="18" charset="0"/>
            <a:cs typeface="Times New Roman" pitchFamily="18" charset="0"/>
          </a:endParaRPr>
        </a:p>
      </dgm:t>
    </dgm:pt>
    <dgm:pt modelId="{51A380D2-CCDD-4B33-9D6F-1D95A1306153}" type="sibTrans" cxnId="{2D394F3B-9879-410F-94CA-DAD08D27A01E}">
      <dgm:prSet/>
      <dgm:spPr/>
      <dgm:t>
        <a:bodyPr/>
        <a:lstStyle/>
        <a:p>
          <a:endParaRPr lang="vi-VN" sz="2000">
            <a:latin typeface="Times New Roman" pitchFamily="18" charset="0"/>
            <a:cs typeface="Times New Roman" pitchFamily="18" charset="0"/>
          </a:endParaRPr>
        </a:p>
      </dgm:t>
    </dgm:pt>
    <dgm:pt modelId="{B0B524BD-6AF5-485E-931B-E70E4521DBAA}">
      <dgm:prSet custT="1"/>
      <dgm:spPr/>
      <dgm:t>
        <a:bodyPr/>
        <a:lstStyle/>
        <a:p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Phỏng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vấn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vi-VN" sz="2200" dirty="0">
            <a:latin typeface="Times New Roman" pitchFamily="18" charset="0"/>
            <a:cs typeface="Times New Roman" pitchFamily="18" charset="0"/>
          </a:endParaRPr>
        </a:p>
      </dgm:t>
    </dgm:pt>
    <dgm:pt modelId="{4D7D9EE7-0011-442B-847F-FE49B308F112}" type="parTrans" cxnId="{9A093DB2-2B89-4D80-BE39-C5D2D1F2720C}">
      <dgm:prSet/>
      <dgm:spPr/>
      <dgm:t>
        <a:bodyPr/>
        <a:lstStyle/>
        <a:p>
          <a:endParaRPr lang="vi-VN"/>
        </a:p>
      </dgm:t>
    </dgm:pt>
    <dgm:pt modelId="{98FC686E-74F6-4F05-A611-BDAEC4E69D0F}" type="sibTrans" cxnId="{9A093DB2-2B89-4D80-BE39-C5D2D1F2720C}">
      <dgm:prSet/>
      <dgm:spPr/>
      <dgm:t>
        <a:bodyPr/>
        <a:lstStyle/>
        <a:p>
          <a:endParaRPr lang="vi-VN"/>
        </a:p>
      </dgm:t>
    </dgm:pt>
    <dgm:pt modelId="{47F5359E-2FF8-4174-9450-0229AABE7590}" type="pres">
      <dgm:prSet presAssocID="{9A058E88-CBBD-4208-A7B0-9CA14834E4A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vi-VN"/>
        </a:p>
      </dgm:t>
    </dgm:pt>
    <dgm:pt modelId="{8814752F-7FDC-463E-B415-23AFEEBB4447}" type="pres">
      <dgm:prSet presAssocID="{F9F5093C-CE6B-4026-BD99-78A04561324D}" presName="root" presStyleCnt="0"/>
      <dgm:spPr/>
    </dgm:pt>
    <dgm:pt modelId="{DFA0886F-8843-4547-97C1-F1CF1BB4E4B7}" type="pres">
      <dgm:prSet presAssocID="{F9F5093C-CE6B-4026-BD99-78A04561324D}" presName="rootComposite" presStyleCnt="0"/>
      <dgm:spPr/>
    </dgm:pt>
    <dgm:pt modelId="{CF3AE427-722F-4A6A-AE0C-18969D7AD8B4}" type="pres">
      <dgm:prSet presAssocID="{F9F5093C-CE6B-4026-BD99-78A04561324D}" presName="rootText" presStyleLbl="node1" presStyleIdx="0" presStyleCnt="3" custScaleX="310962" custScaleY="319373" custLinFactNeighborY="-27146"/>
      <dgm:spPr/>
      <dgm:t>
        <a:bodyPr/>
        <a:lstStyle/>
        <a:p>
          <a:endParaRPr lang="vi-VN"/>
        </a:p>
      </dgm:t>
    </dgm:pt>
    <dgm:pt modelId="{C0AD830E-5BE8-4770-BA4A-9F29BAB420BC}" type="pres">
      <dgm:prSet presAssocID="{F9F5093C-CE6B-4026-BD99-78A04561324D}" presName="rootConnector" presStyleLbl="node1" presStyleIdx="0" presStyleCnt="3"/>
      <dgm:spPr/>
      <dgm:t>
        <a:bodyPr/>
        <a:lstStyle/>
        <a:p>
          <a:endParaRPr lang="vi-VN"/>
        </a:p>
      </dgm:t>
    </dgm:pt>
    <dgm:pt modelId="{ED5949F0-5B34-46DA-9588-00295A9274F4}" type="pres">
      <dgm:prSet presAssocID="{F9F5093C-CE6B-4026-BD99-78A04561324D}" presName="childShape" presStyleCnt="0"/>
      <dgm:spPr/>
    </dgm:pt>
    <dgm:pt modelId="{2D2D15A2-E2E1-4122-B065-59924BAD5026}" type="pres">
      <dgm:prSet presAssocID="{5C4A4D4A-A5C4-4FAB-B552-C3A64572D5A8}" presName="Name13" presStyleLbl="parChTrans1D2" presStyleIdx="0" presStyleCnt="7" custSzX="348834" custSzY="527607"/>
      <dgm:spPr/>
      <dgm:t>
        <a:bodyPr/>
        <a:lstStyle/>
        <a:p>
          <a:endParaRPr lang="vi-VN"/>
        </a:p>
      </dgm:t>
    </dgm:pt>
    <dgm:pt modelId="{3D8F7828-BB3B-4BFE-A94F-7CD008D66C65}" type="pres">
      <dgm:prSet presAssocID="{C1E5F1ED-1143-45A4-B013-D461B186A51D}" presName="childText" presStyleLbl="bgAcc1" presStyleIdx="0" presStyleCnt="7" custScaleX="316034" custScaleY="258671" custLinFactNeighborY="-1223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D9F4EEB-0D7A-4250-B1FB-E73A998E89D7}" type="pres">
      <dgm:prSet presAssocID="{2D692154-7A32-485F-9755-665CFF1F08F5}" presName="Name13" presStyleLbl="parChTrans1D2" presStyleIdx="1" presStyleCnt="7" custSzX="348834" custSzY="1406953"/>
      <dgm:spPr/>
      <dgm:t>
        <a:bodyPr/>
        <a:lstStyle/>
        <a:p>
          <a:endParaRPr lang="vi-VN"/>
        </a:p>
      </dgm:t>
    </dgm:pt>
    <dgm:pt modelId="{4BC620EB-1B12-47F3-A6BD-03051A3AE2D9}" type="pres">
      <dgm:prSet presAssocID="{FD2C0724-7BB1-4A7B-8FC4-0FF4CC641160}" presName="childText" presStyleLbl="bgAcc1" presStyleIdx="1" presStyleCnt="7" custScaleX="334397" custScaleY="293275" custLinFactNeighborY="-1223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A481375-819B-4607-9F89-AC3284C6F99B}" type="pres">
      <dgm:prSet presAssocID="{A6AEE4AB-9C5C-479A-B585-08661C9A4408}" presName="root" presStyleCnt="0"/>
      <dgm:spPr/>
    </dgm:pt>
    <dgm:pt modelId="{E18C3473-85F5-4487-8675-0B6138551048}" type="pres">
      <dgm:prSet presAssocID="{A6AEE4AB-9C5C-479A-B585-08661C9A4408}" presName="rootComposite" presStyleCnt="0"/>
      <dgm:spPr/>
    </dgm:pt>
    <dgm:pt modelId="{C745EA0F-2C28-43E0-8448-C4D794907B2C}" type="pres">
      <dgm:prSet presAssocID="{A6AEE4AB-9C5C-479A-B585-08661C9A4408}" presName="rootText" presStyleLbl="node1" presStyleIdx="1" presStyleCnt="3" custScaleX="310962" custScaleY="319373" custLinFactNeighborY="-27146"/>
      <dgm:spPr/>
      <dgm:t>
        <a:bodyPr/>
        <a:lstStyle/>
        <a:p>
          <a:endParaRPr lang="vi-VN"/>
        </a:p>
      </dgm:t>
    </dgm:pt>
    <dgm:pt modelId="{5C59BDC7-F4DB-41F4-A108-EB1715968092}" type="pres">
      <dgm:prSet presAssocID="{A6AEE4AB-9C5C-479A-B585-08661C9A4408}" presName="rootConnector" presStyleLbl="node1" presStyleIdx="1" presStyleCnt="3"/>
      <dgm:spPr/>
      <dgm:t>
        <a:bodyPr/>
        <a:lstStyle/>
        <a:p>
          <a:endParaRPr lang="vi-VN"/>
        </a:p>
      </dgm:t>
    </dgm:pt>
    <dgm:pt modelId="{5DF4B536-DB76-4FF7-AB92-9BE8FCD40962}" type="pres">
      <dgm:prSet presAssocID="{A6AEE4AB-9C5C-479A-B585-08661C9A4408}" presName="childShape" presStyleCnt="0"/>
      <dgm:spPr/>
    </dgm:pt>
    <dgm:pt modelId="{525DA6F1-6E66-4F43-9AB8-702675DAB61C}" type="pres">
      <dgm:prSet presAssocID="{82D6DC2B-B837-416B-8833-C1E5B0DE6BE7}" presName="Name13" presStyleLbl="parChTrans1D2" presStyleIdx="2" presStyleCnt="7" custSzX="348834" custSzY="527607"/>
      <dgm:spPr/>
      <dgm:t>
        <a:bodyPr/>
        <a:lstStyle/>
        <a:p>
          <a:endParaRPr lang="vi-VN"/>
        </a:p>
      </dgm:t>
    </dgm:pt>
    <dgm:pt modelId="{4C04B478-C238-474F-ABA7-CEE7855E3AFE}" type="pres">
      <dgm:prSet presAssocID="{8E828345-D90F-4DF7-AE02-AD05985ABFA9}" presName="childText" presStyleLbl="bgAcc1" presStyleIdx="2" presStyleCnt="7" custScaleX="285853" custScaleY="162075" custLinFactNeighborY="-1223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0542A25-40E3-4C8A-B55E-A93EA3BAE97F}" type="pres">
      <dgm:prSet presAssocID="{57444A0A-8012-41D8-9405-755645697BA5}" presName="Name13" presStyleLbl="parChTrans1D2" presStyleIdx="3" presStyleCnt="7" custSzX="348834" custSzY="1406953"/>
      <dgm:spPr/>
      <dgm:t>
        <a:bodyPr/>
        <a:lstStyle/>
        <a:p>
          <a:endParaRPr lang="vi-VN"/>
        </a:p>
      </dgm:t>
    </dgm:pt>
    <dgm:pt modelId="{8EE6496B-70EC-4EC0-909D-A17D6900A82B}" type="pres">
      <dgm:prSet presAssocID="{27C337DA-51EB-49E0-9270-C0270E65BF8A}" presName="childText" presStyleLbl="bgAcc1" presStyleIdx="3" presStyleCnt="7" custScaleX="285853" custScaleY="162075" custLinFactNeighborY="-1223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1B4370C-F82A-4731-950A-4AA681DD4989}" type="pres">
      <dgm:prSet presAssocID="{3C186D9D-B273-46C6-BEB9-55FCD9AC5811}" presName="Name13" presStyleLbl="parChTrans1D2" presStyleIdx="4" presStyleCnt="7" custSzX="348834" custSzY="2286299"/>
      <dgm:spPr/>
      <dgm:t>
        <a:bodyPr/>
        <a:lstStyle/>
        <a:p>
          <a:endParaRPr lang="vi-VN"/>
        </a:p>
      </dgm:t>
    </dgm:pt>
    <dgm:pt modelId="{A8E441ED-CC33-4B22-A901-D8F6686CF539}" type="pres">
      <dgm:prSet presAssocID="{8D260E1D-D0A0-47E9-A76B-D775DD94EC74}" presName="childText" presStyleLbl="bgAcc1" presStyleIdx="4" presStyleCnt="7" custScaleX="285853" custScaleY="162075" custLinFactNeighborY="-1223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7B1A9232-DA57-4A96-89CD-82E10EE9B8D4}" type="pres">
      <dgm:prSet presAssocID="{4D7D9EE7-0011-442B-847F-FE49B308F112}" presName="Name13" presStyleLbl="parChTrans1D2" presStyleIdx="5" presStyleCnt="7"/>
      <dgm:spPr/>
      <dgm:t>
        <a:bodyPr/>
        <a:lstStyle/>
        <a:p>
          <a:endParaRPr lang="vi-VN"/>
        </a:p>
      </dgm:t>
    </dgm:pt>
    <dgm:pt modelId="{30ABA8E4-44D0-4E36-AEEC-503176489F43}" type="pres">
      <dgm:prSet presAssocID="{B0B524BD-6AF5-485E-931B-E70E4521DBAA}" presName="childText" presStyleLbl="bgAcc1" presStyleIdx="5" presStyleCnt="7" custScaleX="286638" custLinFactNeighborY="-1223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29701CA-F0D6-4451-8EC5-36428B3BDE26}" type="pres">
      <dgm:prSet presAssocID="{C906BD14-8B85-448D-BD63-F18E2E2EA8A2}" presName="root" presStyleCnt="0"/>
      <dgm:spPr/>
    </dgm:pt>
    <dgm:pt modelId="{4645E1F6-3D9D-4A22-9F2A-169C864BC72A}" type="pres">
      <dgm:prSet presAssocID="{C906BD14-8B85-448D-BD63-F18E2E2EA8A2}" presName="rootComposite" presStyleCnt="0"/>
      <dgm:spPr/>
    </dgm:pt>
    <dgm:pt modelId="{9AC8BDF3-4498-482D-AF58-A985A0EF55B4}" type="pres">
      <dgm:prSet presAssocID="{C906BD14-8B85-448D-BD63-F18E2E2EA8A2}" presName="rootText" presStyleLbl="node1" presStyleIdx="2" presStyleCnt="3" custScaleX="310962" custScaleY="319373" custLinFactNeighborY="-27146"/>
      <dgm:spPr/>
      <dgm:t>
        <a:bodyPr/>
        <a:lstStyle/>
        <a:p>
          <a:endParaRPr lang="vi-VN"/>
        </a:p>
      </dgm:t>
    </dgm:pt>
    <dgm:pt modelId="{BD710649-1059-4DB8-BEB2-D4E8E787AE7A}" type="pres">
      <dgm:prSet presAssocID="{C906BD14-8B85-448D-BD63-F18E2E2EA8A2}" presName="rootConnector" presStyleLbl="node1" presStyleIdx="2" presStyleCnt="3"/>
      <dgm:spPr/>
      <dgm:t>
        <a:bodyPr/>
        <a:lstStyle/>
        <a:p>
          <a:endParaRPr lang="vi-VN"/>
        </a:p>
      </dgm:t>
    </dgm:pt>
    <dgm:pt modelId="{8B06C16E-705E-4011-BFEC-FCB5674CB18F}" type="pres">
      <dgm:prSet presAssocID="{C906BD14-8B85-448D-BD63-F18E2E2EA8A2}" presName="childShape" presStyleCnt="0"/>
      <dgm:spPr/>
    </dgm:pt>
    <dgm:pt modelId="{4CDBFB5F-7017-4EAB-825B-9A6964F52C05}" type="pres">
      <dgm:prSet presAssocID="{7B101E04-A810-49AA-9170-A564A9239E4F}" presName="Name13" presStyleLbl="parChTrans1D2" presStyleIdx="6" presStyleCnt="7" custSzX="348834" custSzY="527607"/>
      <dgm:spPr/>
      <dgm:t>
        <a:bodyPr/>
        <a:lstStyle/>
        <a:p>
          <a:endParaRPr lang="vi-VN"/>
        </a:p>
      </dgm:t>
    </dgm:pt>
    <dgm:pt modelId="{11E8DCFC-0D9B-4CA8-88EE-05E05CBE886C}" type="pres">
      <dgm:prSet presAssocID="{8CAFEBAB-4777-4794-9856-97FB57B34643}" presName="childText" presStyleLbl="bgAcc1" presStyleIdx="6" presStyleCnt="7" custScaleX="318530" custScaleY="392192" custLinFactNeighborY="-1223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6B9A97BB-3DD6-450D-A8F0-B3692128D631}" srcId="{9A058E88-CBBD-4208-A7B0-9CA14834E4A9}" destId="{C906BD14-8B85-448D-BD63-F18E2E2EA8A2}" srcOrd="2" destOrd="0" parTransId="{996957D4-F49F-4FA5-B49D-8E0A218683AB}" sibTransId="{4E50618D-7B45-4900-BABF-10DE3C6822EB}"/>
    <dgm:cxn modelId="{97F7CA40-84BD-438B-BB9D-C3E4D4CFD8E5}" type="presOf" srcId="{2D692154-7A32-485F-9755-665CFF1F08F5}" destId="{ED9F4EEB-0D7A-4250-B1FB-E73A998E89D7}" srcOrd="0" destOrd="0" presId="urn:microsoft.com/office/officeart/2005/8/layout/hierarchy3"/>
    <dgm:cxn modelId="{3F07EEE0-67AF-43BF-A9F0-6C26F2FD861A}" type="presOf" srcId="{A6AEE4AB-9C5C-479A-B585-08661C9A4408}" destId="{5C59BDC7-F4DB-41F4-A108-EB1715968092}" srcOrd="1" destOrd="0" presId="urn:microsoft.com/office/officeart/2005/8/layout/hierarchy3"/>
    <dgm:cxn modelId="{987711FF-83CD-49B4-B9AC-E7B08E458349}" type="presOf" srcId="{27C337DA-51EB-49E0-9270-C0270E65BF8A}" destId="{8EE6496B-70EC-4EC0-909D-A17D6900A82B}" srcOrd="0" destOrd="0" presId="urn:microsoft.com/office/officeart/2005/8/layout/hierarchy3"/>
    <dgm:cxn modelId="{DF44BE90-71CA-421C-B434-550533CE6BCD}" type="presOf" srcId="{B0B524BD-6AF5-485E-931B-E70E4521DBAA}" destId="{30ABA8E4-44D0-4E36-AEEC-503176489F43}" srcOrd="0" destOrd="0" presId="urn:microsoft.com/office/officeart/2005/8/layout/hierarchy3"/>
    <dgm:cxn modelId="{39A9EE5D-7781-4977-8CD9-CAB345DD0696}" srcId="{F9F5093C-CE6B-4026-BD99-78A04561324D}" destId="{C1E5F1ED-1143-45A4-B013-D461B186A51D}" srcOrd="0" destOrd="0" parTransId="{5C4A4D4A-A5C4-4FAB-B552-C3A64572D5A8}" sibTransId="{C71D1103-389B-4E08-8284-FFAA437F4309}"/>
    <dgm:cxn modelId="{475A94C2-30B5-4550-9B97-C07B85E4BCDA}" srcId="{9A058E88-CBBD-4208-A7B0-9CA14834E4A9}" destId="{A6AEE4AB-9C5C-479A-B585-08661C9A4408}" srcOrd="1" destOrd="0" parTransId="{6123CC8C-48CB-4DEC-B0E6-CED6A7F47241}" sibTransId="{1A4575B3-9A26-4DFD-B635-BECB4F52E68B}"/>
    <dgm:cxn modelId="{F1849C13-84DA-453F-8A07-046984F3680F}" type="presOf" srcId="{C906BD14-8B85-448D-BD63-F18E2E2EA8A2}" destId="{BD710649-1059-4DB8-BEB2-D4E8E787AE7A}" srcOrd="1" destOrd="0" presId="urn:microsoft.com/office/officeart/2005/8/layout/hierarchy3"/>
    <dgm:cxn modelId="{3803BCFA-63FE-48F9-A272-B10456954620}" type="presOf" srcId="{8E828345-D90F-4DF7-AE02-AD05985ABFA9}" destId="{4C04B478-C238-474F-ABA7-CEE7855E3AFE}" srcOrd="0" destOrd="0" presId="urn:microsoft.com/office/officeart/2005/8/layout/hierarchy3"/>
    <dgm:cxn modelId="{C2538D88-AB48-48AD-A9F7-AC4E08709B30}" type="presOf" srcId="{C906BD14-8B85-448D-BD63-F18E2E2EA8A2}" destId="{9AC8BDF3-4498-482D-AF58-A985A0EF55B4}" srcOrd="0" destOrd="0" presId="urn:microsoft.com/office/officeart/2005/8/layout/hierarchy3"/>
    <dgm:cxn modelId="{9E6AA4F3-EB88-4335-AC1A-FB6B6590BB39}" type="presOf" srcId="{82D6DC2B-B837-416B-8833-C1E5B0DE6BE7}" destId="{525DA6F1-6E66-4F43-9AB8-702675DAB61C}" srcOrd="0" destOrd="0" presId="urn:microsoft.com/office/officeart/2005/8/layout/hierarchy3"/>
    <dgm:cxn modelId="{7CDA918F-F41A-45D6-A9CD-57C88DDBF803}" srcId="{A6AEE4AB-9C5C-479A-B585-08661C9A4408}" destId="{8E828345-D90F-4DF7-AE02-AD05985ABFA9}" srcOrd="0" destOrd="0" parTransId="{82D6DC2B-B837-416B-8833-C1E5B0DE6BE7}" sibTransId="{3A24284B-B731-484C-B94C-A254277D2150}"/>
    <dgm:cxn modelId="{82A71AA7-CDEE-4E68-ACCE-D1860D25D0D3}" type="presOf" srcId="{57444A0A-8012-41D8-9405-755645697BA5}" destId="{90542A25-40E3-4C8A-B55E-A93EA3BAE97F}" srcOrd="0" destOrd="0" presId="urn:microsoft.com/office/officeart/2005/8/layout/hierarchy3"/>
    <dgm:cxn modelId="{38D6D4E1-504F-48BD-8128-FB7CFE9F5240}" type="presOf" srcId="{4D7D9EE7-0011-442B-847F-FE49B308F112}" destId="{7B1A9232-DA57-4A96-89CD-82E10EE9B8D4}" srcOrd="0" destOrd="0" presId="urn:microsoft.com/office/officeart/2005/8/layout/hierarchy3"/>
    <dgm:cxn modelId="{DCE264B8-B61B-44F2-B1AD-AD1FD77A47E5}" type="presOf" srcId="{8CAFEBAB-4777-4794-9856-97FB57B34643}" destId="{11E8DCFC-0D9B-4CA8-88EE-05E05CBE886C}" srcOrd="0" destOrd="0" presId="urn:microsoft.com/office/officeart/2005/8/layout/hierarchy3"/>
    <dgm:cxn modelId="{9417B543-967C-445B-8F5D-C4913DC3DF5C}" type="presOf" srcId="{3C186D9D-B273-46C6-BEB9-55FCD9AC5811}" destId="{A1B4370C-F82A-4731-950A-4AA681DD4989}" srcOrd="0" destOrd="0" presId="urn:microsoft.com/office/officeart/2005/8/layout/hierarchy3"/>
    <dgm:cxn modelId="{E8A81EBE-E024-421F-8410-91CE93356695}" type="presOf" srcId="{F9F5093C-CE6B-4026-BD99-78A04561324D}" destId="{C0AD830E-5BE8-4770-BA4A-9F29BAB420BC}" srcOrd="1" destOrd="0" presId="urn:microsoft.com/office/officeart/2005/8/layout/hierarchy3"/>
    <dgm:cxn modelId="{A996C422-6063-4743-A7AD-EB727168DBD2}" type="presOf" srcId="{A6AEE4AB-9C5C-479A-B585-08661C9A4408}" destId="{C745EA0F-2C28-43E0-8448-C4D794907B2C}" srcOrd="0" destOrd="0" presId="urn:microsoft.com/office/officeart/2005/8/layout/hierarchy3"/>
    <dgm:cxn modelId="{73D2D8D3-18EC-400C-9DA5-5B066CD365D5}" srcId="{F9F5093C-CE6B-4026-BD99-78A04561324D}" destId="{FD2C0724-7BB1-4A7B-8FC4-0FF4CC641160}" srcOrd="1" destOrd="0" parTransId="{2D692154-7A32-485F-9755-665CFF1F08F5}" sibTransId="{7AE6ADF3-A0C1-4341-A59D-9962C72F7809}"/>
    <dgm:cxn modelId="{E2859243-B1D8-4B48-8674-3AF00B765CAD}" srcId="{9A058E88-CBBD-4208-A7B0-9CA14834E4A9}" destId="{F9F5093C-CE6B-4026-BD99-78A04561324D}" srcOrd="0" destOrd="0" parTransId="{3DEBF37E-91FE-4A7D-9777-BD1A5A1984E7}" sibTransId="{2A1C9A2B-89CC-4672-B4F4-99BE1E75D700}"/>
    <dgm:cxn modelId="{9A093DB2-2B89-4D80-BE39-C5D2D1F2720C}" srcId="{A6AEE4AB-9C5C-479A-B585-08661C9A4408}" destId="{B0B524BD-6AF5-485E-931B-E70E4521DBAA}" srcOrd="3" destOrd="0" parTransId="{4D7D9EE7-0011-442B-847F-FE49B308F112}" sibTransId="{98FC686E-74F6-4F05-A611-BDAEC4E69D0F}"/>
    <dgm:cxn modelId="{5907A151-20C7-4D43-B969-EC4C734E87EE}" type="presOf" srcId="{C1E5F1ED-1143-45A4-B013-D461B186A51D}" destId="{3D8F7828-BB3B-4BFE-A94F-7CD008D66C65}" srcOrd="0" destOrd="0" presId="urn:microsoft.com/office/officeart/2005/8/layout/hierarchy3"/>
    <dgm:cxn modelId="{F77DD601-ABA6-4850-9ABA-A75F4F450F1A}" type="presOf" srcId="{9A058E88-CBBD-4208-A7B0-9CA14834E4A9}" destId="{47F5359E-2FF8-4174-9450-0229AABE7590}" srcOrd="0" destOrd="0" presId="urn:microsoft.com/office/officeart/2005/8/layout/hierarchy3"/>
    <dgm:cxn modelId="{6AE963A3-5177-4F84-BAB3-A7E1E8DDC7D6}" type="presOf" srcId="{F9F5093C-CE6B-4026-BD99-78A04561324D}" destId="{CF3AE427-722F-4A6A-AE0C-18969D7AD8B4}" srcOrd="0" destOrd="0" presId="urn:microsoft.com/office/officeart/2005/8/layout/hierarchy3"/>
    <dgm:cxn modelId="{ACCBB35C-9DBC-4ADF-9F99-A8298AE3B386}" srcId="{A6AEE4AB-9C5C-479A-B585-08661C9A4408}" destId="{27C337DA-51EB-49E0-9270-C0270E65BF8A}" srcOrd="1" destOrd="0" parTransId="{57444A0A-8012-41D8-9405-755645697BA5}" sibTransId="{D1BAC310-5F53-40C8-B9EE-8B1008BA0E80}"/>
    <dgm:cxn modelId="{7F25A5B6-509F-4203-8EE2-FB1E5540DDBB}" srcId="{A6AEE4AB-9C5C-479A-B585-08661C9A4408}" destId="{8D260E1D-D0A0-47E9-A76B-D775DD94EC74}" srcOrd="2" destOrd="0" parTransId="{3C186D9D-B273-46C6-BEB9-55FCD9AC5811}" sibTransId="{CEFD826D-3880-4C34-9727-0CF379B76DE9}"/>
    <dgm:cxn modelId="{2D394F3B-9879-410F-94CA-DAD08D27A01E}" srcId="{C906BD14-8B85-448D-BD63-F18E2E2EA8A2}" destId="{8CAFEBAB-4777-4794-9856-97FB57B34643}" srcOrd="0" destOrd="0" parTransId="{7B101E04-A810-49AA-9170-A564A9239E4F}" sibTransId="{51A380D2-CCDD-4B33-9D6F-1D95A1306153}"/>
    <dgm:cxn modelId="{857E1936-D5E8-4C07-9F10-FEF25FBC6D49}" type="presOf" srcId="{8D260E1D-D0A0-47E9-A76B-D775DD94EC74}" destId="{A8E441ED-CC33-4B22-A901-D8F6686CF539}" srcOrd="0" destOrd="0" presId="urn:microsoft.com/office/officeart/2005/8/layout/hierarchy3"/>
    <dgm:cxn modelId="{6B8FF35A-B7B8-40D1-B8DC-A2DE63043134}" type="presOf" srcId="{7B101E04-A810-49AA-9170-A564A9239E4F}" destId="{4CDBFB5F-7017-4EAB-825B-9A6964F52C05}" srcOrd="0" destOrd="0" presId="urn:microsoft.com/office/officeart/2005/8/layout/hierarchy3"/>
    <dgm:cxn modelId="{BC53FBC7-1A54-44EA-A971-6C5F1BAB6380}" type="presOf" srcId="{FD2C0724-7BB1-4A7B-8FC4-0FF4CC641160}" destId="{4BC620EB-1B12-47F3-A6BD-03051A3AE2D9}" srcOrd="0" destOrd="0" presId="urn:microsoft.com/office/officeart/2005/8/layout/hierarchy3"/>
    <dgm:cxn modelId="{4F0EEADF-3803-4DEF-A64C-4135BBDBBBFE}" type="presOf" srcId="{5C4A4D4A-A5C4-4FAB-B552-C3A64572D5A8}" destId="{2D2D15A2-E2E1-4122-B065-59924BAD5026}" srcOrd="0" destOrd="0" presId="urn:microsoft.com/office/officeart/2005/8/layout/hierarchy3"/>
    <dgm:cxn modelId="{7140602D-4288-4C39-A70A-789C2124E8B5}" type="presParOf" srcId="{47F5359E-2FF8-4174-9450-0229AABE7590}" destId="{8814752F-7FDC-463E-B415-23AFEEBB4447}" srcOrd="0" destOrd="0" presId="urn:microsoft.com/office/officeart/2005/8/layout/hierarchy3"/>
    <dgm:cxn modelId="{3DA0DE75-EF12-4494-AF84-F2AF0B4B42E6}" type="presParOf" srcId="{8814752F-7FDC-463E-B415-23AFEEBB4447}" destId="{DFA0886F-8843-4547-97C1-F1CF1BB4E4B7}" srcOrd="0" destOrd="0" presId="urn:microsoft.com/office/officeart/2005/8/layout/hierarchy3"/>
    <dgm:cxn modelId="{751AE444-BC77-49F6-916F-FDB80F4F13B2}" type="presParOf" srcId="{DFA0886F-8843-4547-97C1-F1CF1BB4E4B7}" destId="{CF3AE427-722F-4A6A-AE0C-18969D7AD8B4}" srcOrd="0" destOrd="0" presId="urn:microsoft.com/office/officeart/2005/8/layout/hierarchy3"/>
    <dgm:cxn modelId="{2FF6BAC8-2F0A-4E3C-A72E-0DBD5EE7D044}" type="presParOf" srcId="{DFA0886F-8843-4547-97C1-F1CF1BB4E4B7}" destId="{C0AD830E-5BE8-4770-BA4A-9F29BAB420BC}" srcOrd="1" destOrd="0" presId="urn:microsoft.com/office/officeart/2005/8/layout/hierarchy3"/>
    <dgm:cxn modelId="{05019B6A-044D-4198-9AA8-D126610CABFE}" type="presParOf" srcId="{8814752F-7FDC-463E-B415-23AFEEBB4447}" destId="{ED5949F0-5B34-46DA-9588-00295A9274F4}" srcOrd="1" destOrd="0" presId="urn:microsoft.com/office/officeart/2005/8/layout/hierarchy3"/>
    <dgm:cxn modelId="{12F71BCA-60D2-4461-B792-F8FEDB9DB800}" type="presParOf" srcId="{ED5949F0-5B34-46DA-9588-00295A9274F4}" destId="{2D2D15A2-E2E1-4122-B065-59924BAD5026}" srcOrd="0" destOrd="0" presId="urn:microsoft.com/office/officeart/2005/8/layout/hierarchy3"/>
    <dgm:cxn modelId="{4968FB7B-0EF4-4BD8-B7E1-4E67681B8B26}" type="presParOf" srcId="{ED5949F0-5B34-46DA-9588-00295A9274F4}" destId="{3D8F7828-BB3B-4BFE-A94F-7CD008D66C65}" srcOrd="1" destOrd="0" presId="urn:microsoft.com/office/officeart/2005/8/layout/hierarchy3"/>
    <dgm:cxn modelId="{7D9B0ACF-3CF4-4075-B8B0-633BF5BD1B63}" type="presParOf" srcId="{ED5949F0-5B34-46DA-9588-00295A9274F4}" destId="{ED9F4EEB-0D7A-4250-B1FB-E73A998E89D7}" srcOrd="2" destOrd="0" presId="urn:microsoft.com/office/officeart/2005/8/layout/hierarchy3"/>
    <dgm:cxn modelId="{87A8A595-7BCA-4140-B3CE-0266A9C51B39}" type="presParOf" srcId="{ED5949F0-5B34-46DA-9588-00295A9274F4}" destId="{4BC620EB-1B12-47F3-A6BD-03051A3AE2D9}" srcOrd="3" destOrd="0" presId="urn:microsoft.com/office/officeart/2005/8/layout/hierarchy3"/>
    <dgm:cxn modelId="{BBCDD6B9-9CF0-44C4-A728-60E30C71C4AC}" type="presParOf" srcId="{47F5359E-2FF8-4174-9450-0229AABE7590}" destId="{CA481375-819B-4607-9F89-AC3284C6F99B}" srcOrd="1" destOrd="0" presId="urn:microsoft.com/office/officeart/2005/8/layout/hierarchy3"/>
    <dgm:cxn modelId="{0C19B57E-6D31-4C4D-9B71-0D44CAB1C81B}" type="presParOf" srcId="{CA481375-819B-4607-9F89-AC3284C6F99B}" destId="{E18C3473-85F5-4487-8675-0B6138551048}" srcOrd="0" destOrd="0" presId="urn:microsoft.com/office/officeart/2005/8/layout/hierarchy3"/>
    <dgm:cxn modelId="{9E2B64FE-4885-48DA-9FCA-0E1321106566}" type="presParOf" srcId="{E18C3473-85F5-4487-8675-0B6138551048}" destId="{C745EA0F-2C28-43E0-8448-C4D794907B2C}" srcOrd="0" destOrd="0" presId="urn:microsoft.com/office/officeart/2005/8/layout/hierarchy3"/>
    <dgm:cxn modelId="{B9BAF128-F036-4F52-8FA6-6BB25C56453B}" type="presParOf" srcId="{E18C3473-85F5-4487-8675-0B6138551048}" destId="{5C59BDC7-F4DB-41F4-A108-EB1715968092}" srcOrd="1" destOrd="0" presId="urn:microsoft.com/office/officeart/2005/8/layout/hierarchy3"/>
    <dgm:cxn modelId="{E5F72AC9-19BB-4070-ADFC-D81C77408035}" type="presParOf" srcId="{CA481375-819B-4607-9F89-AC3284C6F99B}" destId="{5DF4B536-DB76-4FF7-AB92-9BE8FCD40962}" srcOrd="1" destOrd="0" presId="urn:microsoft.com/office/officeart/2005/8/layout/hierarchy3"/>
    <dgm:cxn modelId="{7311A2BD-2DBA-4C6A-8E2E-DB4055D9D9BA}" type="presParOf" srcId="{5DF4B536-DB76-4FF7-AB92-9BE8FCD40962}" destId="{525DA6F1-6E66-4F43-9AB8-702675DAB61C}" srcOrd="0" destOrd="0" presId="urn:microsoft.com/office/officeart/2005/8/layout/hierarchy3"/>
    <dgm:cxn modelId="{179BEAF1-15D0-43F3-93A0-F0D5193A0562}" type="presParOf" srcId="{5DF4B536-DB76-4FF7-AB92-9BE8FCD40962}" destId="{4C04B478-C238-474F-ABA7-CEE7855E3AFE}" srcOrd="1" destOrd="0" presId="urn:microsoft.com/office/officeart/2005/8/layout/hierarchy3"/>
    <dgm:cxn modelId="{7F494153-474B-49D0-AA3F-F5B8D69B288C}" type="presParOf" srcId="{5DF4B536-DB76-4FF7-AB92-9BE8FCD40962}" destId="{90542A25-40E3-4C8A-B55E-A93EA3BAE97F}" srcOrd="2" destOrd="0" presId="urn:microsoft.com/office/officeart/2005/8/layout/hierarchy3"/>
    <dgm:cxn modelId="{8840AAE4-056C-4C35-9544-6298A4CC94EC}" type="presParOf" srcId="{5DF4B536-DB76-4FF7-AB92-9BE8FCD40962}" destId="{8EE6496B-70EC-4EC0-909D-A17D6900A82B}" srcOrd="3" destOrd="0" presId="urn:microsoft.com/office/officeart/2005/8/layout/hierarchy3"/>
    <dgm:cxn modelId="{CB182949-AB50-4252-9326-AC6FE69CC2AD}" type="presParOf" srcId="{5DF4B536-DB76-4FF7-AB92-9BE8FCD40962}" destId="{A1B4370C-F82A-4731-950A-4AA681DD4989}" srcOrd="4" destOrd="0" presId="urn:microsoft.com/office/officeart/2005/8/layout/hierarchy3"/>
    <dgm:cxn modelId="{6C9B4112-1171-4B95-B540-0811EA3320A6}" type="presParOf" srcId="{5DF4B536-DB76-4FF7-AB92-9BE8FCD40962}" destId="{A8E441ED-CC33-4B22-A901-D8F6686CF539}" srcOrd="5" destOrd="0" presId="urn:microsoft.com/office/officeart/2005/8/layout/hierarchy3"/>
    <dgm:cxn modelId="{1AD61614-075E-4235-8EB5-8B35BF2D0E95}" type="presParOf" srcId="{5DF4B536-DB76-4FF7-AB92-9BE8FCD40962}" destId="{7B1A9232-DA57-4A96-89CD-82E10EE9B8D4}" srcOrd="6" destOrd="0" presId="urn:microsoft.com/office/officeart/2005/8/layout/hierarchy3"/>
    <dgm:cxn modelId="{B911FDD6-78B5-44A3-A881-E29989007871}" type="presParOf" srcId="{5DF4B536-DB76-4FF7-AB92-9BE8FCD40962}" destId="{30ABA8E4-44D0-4E36-AEEC-503176489F43}" srcOrd="7" destOrd="0" presId="urn:microsoft.com/office/officeart/2005/8/layout/hierarchy3"/>
    <dgm:cxn modelId="{B4A2C25D-7937-4C25-B56F-CA0614C69D64}" type="presParOf" srcId="{47F5359E-2FF8-4174-9450-0229AABE7590}" destId="{F29701CA-F0D6-4451-8EC5-36428B3BDE26}" srcOrd="2" destOrd="0" presId="urn:microsoft.com/office/officeart/2005/8/layout/hierarchy3"/>
    <dgm:cxn modelId="{DB9935C7-C309-4784-BEAC-0D76AB187082}" type="presParOf" srcId="{F29701CA-F0D6-4451-8EC5-36428B3BDE26}" destId="{4645E1F6-3D9D-4A22-9F2A-169C864BC72A}" srcOrd="0" destOrd="0" presId="urn:microsoft.com/office/officeart/2005/8/layout/hierarchy3"/>
    <dgm:cxn modelId="{8385E513-D4BA-443C-A8F2-DA372B8C5F2A}" type="presParOf" srcId="{4645E1F6-3D9D-4A22-9F2A-169C864BC72A}" destId="{9AC8BDF3-4498-482D-AF58-A985A0EF55B4}" srcOrd="0" destOrd="0" presId="urn:microsoft.com/office/officeart/2005/8/layout/hierarchy3"/>
    <dgm:cxn modelId="{4C66C33E-2DAA-4C8A-BA10-AB75E5CB2AF7}" type="presParOf" srcId="{4645E1F6-3D9D-4A22-9F2A-169C864BC72A}" destId="{BD710649-1059-4DB8-BEB2-D4E8E787AE7A}" srcOrd="1" destOrd="0" presId="urn:microsoft.com/office/officeart/2005/8/layout/hierarchy3"/>
    <dgm:cxn modelId="{A4707D0C-F16B-4CDD-A034-602D2DC9A59B}" type="presParOf" srcId="{F29701CA-F0D6-4451-8EC5-36428B3BDE26}" destId="{8B06C16E-705E-4011-BFEC-FCB5674CB18F}" srcOrd="1" destOrd="0" presId="urn:microsoft.com/office/officeart/2005/8/layout/hierarchy3"/>
    <dgm:cxn modelId="{B09F6900-5BCC-45F3-A625-45DC45AEE693}" type="presParOf" srcId="{8B06C16E-705E-4011-BFEC-FCB5674CB18F}" destId="{4CDBFB5F-7017-4EAB-825B-9A6964F52C05}" srcOrd="0" destOrd="0" presId="urn:microsoft.com/office/officeart/2005/8/layout/hierarchy3"/>
    <dgm:cxn modelId="{E717DE62-3D15-43C4-990A-DA2C8EBA881E}" type="presParOf" srcId="{8B06C16E-705E-4011-BFEC-FCB5674CB18F}" destId="{11E8DCFC-0D9B-4CA8-88EE-05E05CBE8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DAAE7A8-1848-47AB-84A0-0D67284FEADB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130DBE-1D03-4933-A754-04F79A9AA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10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Custom</a:t>
            </a:r>
            <a:r>
              <a:rPr lang="en-US" sz="1400" b="1" baseline="0" dirty="0" smtClean="0"/>
              <a:t> a</a:t>
            </a:r>
            <a:r>
              <a:rPr lang="en-US" sz="1400" b="1" dirty="0" smtClean="0"/>
              <a:t>nimation effects: buttons grow and turn on path</a:t>
            </a:r>
          </a:p>
          <a:p>
            <a:r>
              <a:rPr lang="en-US" sz="1400" dirty="0" smtClean="0"/>
              <a:t>(Advanced)</a:t>
            </a:r>
          </a:p>
          <a:p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</a:rPr>
              <a:t>T</a:t>
            </a:r>
            <a:r>
              <a:rPr lang="en-US" sz="1200" baseline="0" dirty="0" smtClean="0">
                <a:latin typeface="+mn-lt"/>
              </a:rPr>
              <a:t>o reproduce the curved shape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On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Slides</a:t>
            </a:r>
            <a:r>
              <a:rPr lang="en-US" sz="1200" baseline="0" dirty="0" smtClean="0">
                <a:latin typeface="+mn-lt"/>
              </a:rPr>
              <a:t> group, click </a:t>
            </a:r>
            <a:r>
              <a:rPr lang="en-US" sz="1200" b="1" baseline="0" dirty="0" smtClean="0">
                <a:latin typeface="+mn-lt"/>
              </a:rPr>
              <a:t>Layout</a:t>
            </a:r>
            <a:r>
              <a:rPr lang="en-US" sz="120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Blank</a:t>
            </a:r>
            <a:r>
              <a:rPr lang="en-US" sz="120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On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Drawing</a:t>
            </a:r>
            <a:r>
              <a:rPr lang="en-US" sz="1200" b="0" baseline="0" dirty="0" smtClean="0">
                <a:latin typeface="+mn-lt"/>
              </a:rPr>
              <a:t> group, click </a:t>
            </a:r>
            <a:r>
              <a:rPr lang="en-US" sz="1200" b="1" baseline="0" dirty="0" smtClean="0">
                <a:latin typeface="+mn-lt"/>
              </a:rPr>
              <a:t>Shapes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Lines</a:t>
            </a:r>
            <a:r>
              <a:rPr lang="en-US" sz="1200" b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Freeform </a:t>
            </a:r>
            <a:r>
              <a:rPr lang="en-US" sz="1200" b="0" baseline="0" dirty="0" smtClean="0">
                <a:latin typeface="+mn-lt"/>
              </a:rPr>
              <a:t>(11</a:t>
            </a:r>
            <a:r>
              <a:rPr lang="en-US" sz="1200" b="0" baseline="30000" dirty="0" smtClean="0">
                <a:latin typeface="+mn-lt"/>
              </a:rPr>
              <a:t>th</a:t>
            </a:r>
            <a:r>
              <a:rPr lang="en-US" sz="1200" b="0" baseline="0" dirty="0" smtClean="0">
                <a:latin typeface="+mn-lt"/>
              </a:rPr>
              <a:t>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On the slide, do the following</a:t>
            </a:r>
            <a:r>
              <a:rPr lang="en-US" sz="1200" baseline="0" dirty="0" smtClean="0">
                <a:latin typeface="+mn-lt"/>
              </a:rPr>
              <a:t> to draw the freeform line: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Click</a:t>
            </a:r>
            <a:r>
              <a:rPr lang="en-US" sz="1200" baseline="0" dirty="0" smtClean="0">
                <a:latin typeface="+mn-lt"/>
              </a:rPr>
              <a:t> the first point on the upper left corner of the slide.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Click the second point on the bottom edge of the slide, slightly to the left of the middle.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Click the third point on the lower left corner of the slide.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Double-click the fourth and final point on the first point, on the upper left corner of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Right-click the freeform shape, and then click </a:t>
            </a:r>
            <a:r>
              <a:rPr lang="en-US" sz="1200" b="1" baseline="0" dirty="0" smtClean="0">
                <a:latin typeface="+mn-lt"/>
              </a:rPr>
              <a:t>Edit Points</a:t>
            </a:r>
            <a:r>
              <a:rPr lang="en-US" sz="1200" b="0" baseline="0" dirty="0" smtClean="0">
                <a:latin typeface="+mn-lt"/>
              </a:rPr>
              <a:t>. Right-click the diagonal line, and then click </a:t>
            </a:r>
            <a:r>
              <a:rPr lang="en-US" sz="1200" b="1" baseline="0" dirty="0" smtClean="0">
                <a:latin typeface="+mn-lt"/>
              </a:rPr>
              <a:t>Curved Segment</a:t>
            </a:r>
            <a:r>
              <a:rPr lang="en-US" sz="1200" b="0" baseline="0" dirty="0" smtClean="0">
                <a:latin typeface="+mn-lt"/>
              </a:rPr>
              <a:t>. (</a:t>
            </a:r>
            <a:r>
              <a:rPr lang="en-US" sz="1200" b="1" baseline="0" dirty="0" smtClean="0">
                <a:latin typeface="+mn-lt"/>
              </a:rPr>
              <a:t>Note:</a:t>
            </a:r>
            <a:r>
              <a:rPr lang="en-US" sz="1200" b="0" baseline="0" dirty="0" smtClean="0">
                <a:latin typeface="+mn-lt"/>
              </a:rPr>
              <a:t> Your segment may not look as curved as in the example above.)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Select the freeform shape. On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Drawing</a:t>
            </a:r>
            <a:r>
              <a:rPr lang="en-US" sz="1200" b="0" baseline="0" dirty="0" smtClean="0">
                <a:latin typeface="+mn-lt"/>
              </a:rPr>
              <a:t> group, click the arrow next to </a:t>
            </a:r>
            <a:r>
              <a:rPr lang="en-US" sz="1200" b="1" baseline="0" dirty="0" smtClean="0">
                <a:latin typeface="+mn-lt"/>
              </a:rPr>
              <a:t>Shape Fill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Theme Colors </a:t>
            </a:r>
            <a:r>
              <a:rPr lang="en-US" sz="1200" b="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White, Background 1 </a:t>
            </a:r>
            <a:r>
              <a:rPr lang="en-US" sz="1200" b="0" baseline="0" dirty="0" smtClean="0">
                <a:latin typeface="+mn-lt"/>
              </a:rPr>
              <a:t>(first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On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Drawing</a:t>
            </a:r>
            <a:r>
              <a:rPr lang="en-US" sz="1200" b="0" baseline="0" dirty="0" smtClean="0">
                <a:latin typeface="+mn-lt"/>
              </a:rPr>
              <a:t> group, click the arrow next to </a:t>
            </a:r>
            <a:r>
              <a:rPr lang="en-US" sz="1200" b="1" baseline="0" dirty="0" smtClean="0">
                <a:latin typeface="+mn-lt"/>
              </a:rPr>
              <a:t>Shape Outline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No Outline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r>
              <a:rPr lang="en-US" sz="1200" b="0" baseline="0" dirty="0" smtClean="0">
                <a:latin typeface="+mn-lt"/>
              </a:rPr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latin typeface="+mn-lt"/>
              </a:rPr>
              <a:t>Click the button next to </a:t>
            </a:r>
            <a:r>
              <a:rPr lang="en-US" sz="1200" b="1" dirty="0" smtClean="0">
                <a:latin typeface="+mn-lt"/>
              </a:rPr>
              <a:t>Color</a:t>
            </a:r>
            <a:r>
              <a:rPr lang="en-US" sz="1200" dirty="0" smtClean="0">
                <a:latin typeface="+mn-lt"/>
              </a:rPr>
              <a:t>, click </a:t>
            </a:r>
            <a:r>
              <a:rPr lang="en-US" sz="1200" b="1" dirty="0" smtClean="0">
                <a:latin typeface="+mn-lt"/>
              </a:rPr>
              <a:t>More Colors</a:t>
            </a:r>
            <a:r>
              <a:rPr lang="en-US" sz="1200" dirty="0" smtClean="0">
                <a:latin typeface="+mn-lt"/>
              </a:rPr>
              <a:t>, and then in the </a:t>
            </a:r>
            <a:r>
              <a:rPr lang="en-US" sz="1200" b="1" dirty="0" smtClean="0">
                <a:latin typeface="+mn-lt"/>
              </a:rPr>
              <a:t>Colors</a:t>
            </a:r>
            <a:r>
              <a:rPr lang="en-US" sz="1200" dirty="0" smtClean="0">
                <a:latin typeface="+mn-lt"/>
              </a:rPr>
              <a:t> dialog box, on the </a:t>
            </a:r>
            <a:r>
              <a:rPr lang="en-US" sz="1200" b="1" dirty="0" smtClean="0">
                <a:latin typeface="+mn-lt"/>
              </a:rPr>
              <a:t>Custom</a:t>
            </a:r>
            <a:r>
              <a:rPr lang="en-US" sz="1200" dirty="0" smtClean="0">
                <a:latin typeface="+mn-lt"/>
              </a:rPr>
              <a:t> tab, enter values for </a:t>
            </a:r>
            <a:r>
              <a:rPr lang="en-US" sz="1200" b="0" dirty="0" smtClean="0">
                <a:latin typeface="+mn-lt"/>
              </a:rPr>
              <a:t>Red:</a:t>
            </a:r>
            <a:r>
              <a:rPr lang="en-US" sz="1200" b="1" dirty="0" smtClean="0">
                <a:latin typeface="+mn-lt"/>
              </a:rPr>
              <a:t> 230</a:t>
            </a:r>
            <a:r>
              <a:rPr lang="en-US" sz="1200" b="0" dirty="0" smtClean="0">
                <a:latin typeface="+mn-lt"/>
              </a:rPr>
              <a:t>, Green: </a:t>
            </a:r>
            <a:r>
              <a:rPr lang="en-US" sz="1200" b="1" dirty="0" smtClean="0">
                <a:latin typeface="+mn-lt"/>
              </a:rPr>
              <a:t>230</a:t>
            </a:r>
            <a:r>
              <a:rPr lang="en-US" sz="1200" b="0" dirty="0" smtClean="0">
                <a:latin typeface="+mn-lt"/>
              </a:rPr>
              <a:t>, Blue: </a:t>
            </a:r>
            <a:r>
              <a:rPr lang="en-US" sz="1200" b="1" dirty="0" smtClean="0">
                <a:latin typeface="+mn-lt"/>
              </a:rPr>
              <a:t>230</a:t>
            </a:r>
            <a:r>
              <a:rPr lang="en-US" sz="1200" dirty="0" smtClean="0">
                <a:latin typeface="+mn-lt"/>
              </a:rPr>
              <a:t>.</a:t>
            </a:r>
          </a:p>
          <a:p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To</a:t>
            </a:r>
            <a:r>
              <a:rPr lang="en-US" sz="1200" baseline="0" dirty="0" smtClean="0">
                <a:latin typeface="+mn-lt"/>
              </a:rPr>
              <a:t> reproduce the picture and text effects on this slide, do the following:</a:t>
            </a:r>
            <a:endParaRPr lang="en-US" sz="120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Insert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Illustrations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Picture</a:t>
            </a:r>
            <a:r>
              <a:rPr lang="en-US" sz="1200" i="0" baseline="0" dirty="0" smtClean="0">
                <a:latin typeface="+mn-lt"/>
              </a:rPr>
              <a:t>. In the </a:t>
            </a:r>
            <a:r>
              <a:rPr lang="en-US" sz="1200" b="1" i="0" baseline="0" dirty="0" smtClean="0">
                <a:latin typeface="+mn-lt"/>
              </a:rPr>
              <a:t>Insert Picture </a:t>
            </a:r>
            <a:r>
              <a:rPr lang="en-US" sz="1200" i="0" baseline="0" dirty="0" smtClean="0">
                <a:latin typeface="+mn-lt"/>
              </a:rPr>
              <a:t>dialog box, select a picture, and then click </a:t>
            </a:r>
            <a:r>
              <a:rPr lang="en-US" sz="1200" b="1" i="0" baseline="0" dirty="0" smtClean="0">
                <a:latin typeface="+mn-lt"/>
              </a:rPr>
              <a:t>Insert</a:t>
            </a:r>
            <a:r>
              <a:rPr lang="en-US" sz="120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slide, select the picture. </a:t>
            </a:r>
            <a:r>
              <a:rPr lang="en-US" sz="1200" baseline="0" dirty="0" smtClean="0">
                <a:latin typeface="+mn-lt"/>
              </a:rPr>
              <a:t>Under </a:t>
            </a:r>
            <a:r>
              <a:rPr lang="en-US" sz="1200" b="1" baseline="0" dirty="0" smtClean="0">
                <a:latin typeface="+mn-lt"/>
              </a:rPr>
              <a:t>Picture Tools</a:t>
            </a:r>
            <a:r>
              <a:rPr lang="en-US" sz="1200" b="0" baseline="0" dirty="0" smtClean="0">
                <a:latin typeface="+mn-lt"/>
              </a:rPr>
              <a:t>, on the </a:t>
            </a:r>
            <a:r>
              <a:rPr lang="en-US" sz="1200" b="1" baseline="0" dirty="0" smtClean="0">
                <a:latin typeface="+mn-lt"/>
              </a:rPr>
              <a:t>Format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Picture Styles </a:t>
            </a:r>
            <a:r>
              <a:rPr lang="en-US" sz="1200" b="0" baseline="0" dirty="0" smtClean="0">
                <a:latin typeface="+mn-lt"/>
              </a:rPr>
              <a:t>group, click </a:t>
            </a:r>
            <a:r>
              <a:rPr lang="en-US" sz="1200" b="1" baseline="0" dirty="0" smtClean="0">
                <a:latin typeface="+mn-lt"/>
              </a:rPr>
              <a:t>Picture Shape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Basic Shapes </a:t>
            </a:r>
            <a:r>
              <a:rPr lang="en-US" sz="1200" b="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Oval</a:t>
            </a:r>
            <a:r>
              <a:rPr lang="en-US" sz="1200" b="0" baseline="0" dirty="0" smtClean="0">
                <a:latin typeface="+mn-lt"/>
              </a:rPr>
              <a:t> (first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With the picture still selected,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>
                <a:latin typeface="+mn-lt"/>
              </a:rPr>
              <a:t>1.2”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>
                <a:latin typeface="+mn-lt"/>
              </a:rPr>
              <a:t>1.2”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Under </a:t>
            </a:r>
            <a:r>
              <a:rPr lang="en-US" sz="1200" b="1" baseline="0" dirty="0" smtClean="0">
                <a:latin typeface="+mn-lt"/>
              </a:rPr>
              <a:t>Picture Tools</a:t>
            </a:r>
            <a:r>
              <a:rPr lang="en-US" sz="1200" b="0" baseline="0" dirty="0" smtClean="0">
                <a:latin typeface="+mn-lt"/>
              </a:rPr>
              <a:t>, on the </a:t>
            </a:r>
            <a:r>
              <a:rPr lang="en-US" sz="1200" b="1" baseline="0" dirty="0" smtClean="0">
                <a:latin typeface="+mn-lt"/>
              </a:rPr>
              <a:t>Format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Picture Styles </a:t>
            </a:r>
            <a:r>
              <a:rPr lang="en-US" sz="1200" b="0" baseline="0" dirty="0" smtClean="0">
                <a:latin typeface="+mn-lt"/>
              </a:rPr>
              <a:t>group, click the arrow next to </a:t>
            </a:r>
            <a:r>
              <a:rPr lang="en-US" sz="1200" b="1" baseline="0" dirty="0" smtClean="0">
                <a:latin typeface="+mn-lt"/>
              </a:rPr>
              <a:t>Picture Effects</a:t>
            </a:r>
            <a:r>
              <a:rPr lang="en-US" sz="1200" b="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Bevel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Bevel</a:t>
            </a:r>
            <a:r>
              <a:rPr lang="en-US" sz="1200" b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Circle </a:t>
            </a:r>
            <a:r>
              <a:rPr lang="en-US" sz="1200" b="0" baseline="0" dirty="0" smtClean="0">
                <a:latin typeface="+mn-lt"/>
              </a:rPr>
              <a:t>(first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Under </a:t>
            </a:r>
            <a:r>
              <a:rPr lang="en-US" sz="1200" b="1" baseline="0" dirty="0" smtClean="0">
                <a:latin typeface="+mn-lt"/>
              </a:rPr>
              <a:t>Picture Tools</a:t>
            </a:r>
            <a:r>
              <a:rPr lang="en-US" sz="1200" b="0" baseline="0" dirty="0" smtClean="0">
                <a:latin typeface="+mn-lt"/>
              </a:rPr>
              <a:t>, on the </a:t>
            </a:r>
            <a:r>
              <a:rPr lang="en-US" sz="1200" b="1" baseline="0" dirty="0" smtClean="0">
                <a:latin typeface="+mn-lt"/>
              </a:rPr>
              <a:t>Format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Picture Styles </a:t>
            </a:r>
            <a:r>
              <a:rPr lang="en-US" sz="1200" b="0" baseline="0" dirty="0" smtClean="0">
                <a:latin typeface="+mn-lt"/>
              </a:rPr>
              <a:t>group, click </a:t>
            </a:r>
            <a:r>
              <a:rPr lang="en-US" sz="1200" b="1" baseline="0" dirty="0" smtClean="0">
                <a:latin typeface="+mn-lt"/>
              </a:rPr>
              <a:t>Picture Effects</a:t>
            </a:r>
            <a:r>
              <a:rPr lang="en-US" sz="1200" b="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Bevel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3-D Options</a:t>
            </a:r>
            <a:r>
              <a:rPr lang="en-US" sz="1200" b="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Format Picture </a:t>
            </a:r>
            <a:r>
              <a:rPr lang="en-US" sz="1200" b="0" baseline="0" dirty="0" smtClean="0">
                <a:latin typeface="+mn-lt"/>
              </a:rPr>
              <a:t>dialog box, click </a:t>
            </a:r>
            <a:r>
              <a:rPr lang="en-US" sz="1200" b="1" baseline="0" dirty="0" smtClean="0">
                <a:latin typeface="+mn-lt"/>
              </a:rPr>
              <a:t>3-D Format</a:t>
            </a:r>
            <a:r>
              <a:rPr lang="en-US" sz="1200" b="0" baseline="0" dirty="0" smtClean="0">
                <a:latin typeface="+mn-lt"/>
              </a:rPr>
              <a:t> in the left pane, and then do the following in the </a:t>
            </a:r>
            <a:r>
              <a:rPr lang="en-US" sz="1200" b="1" baseline="0" dirty="0" smtClean="0">
                <a:latin typeface="+mn-lt"/>
              </a:rPr>
              <a:t>3-D Format</a:t>
            </a:r>
            <a:r>
              <a:rPr lang="en-US" sz="1200" b="0" baseline="0" dirty="0" smtClean="0">
                <a:latin typeface="+mn-lt"/>
              </a:rPr>
              <a:t> pane, under </a:t>
            </a:r>
            <a:r>
              <a:rPr lang="en-US" sz="1200" b="1" baseline="0" dirty="0" smtClean="0">
                <a:latin typeface="+mn-lt"/>
              </a:rPr>
              <a:t>Surface</a:t>
            </a:r>
            <a:r>
              <a:rPr lang="en-US" sz="1200" b="0" baseline="0" dirty="0" smtClean="0">
                <a:latin typeface="+mn-lt"/>
              </a:rPr>
              <a:t>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Click the button next to </a:t>
            </a:r>
            <a:r>
              <a:rPr lang="en-US" sz="1200" b="1" baseline="0" dirty="0" smtClean="0">
                <a:latin typeface="+mn-lt"/>
              </a:rPr>
              <a:t>Material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Standard</a:t>
            </a:r>
            <a:r>
              <a:rPr lang="en-US" sz="1200" b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Metal</a:t>
            </a:r>
            <a:r>
              <a:rPr lang="en-US" sz="1200" b="0" baseline="0" dirty="0" smtClean="0">
                <a:latin typeface="+mn-lt"/>
              </a:rPr>
              <a:t> (fourth option from the left).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Click the button next to </a:t>
            </a:r>
            <a:r>
              <a:rPr lang="en-US" sz="1200" b="1" baseline="0" dirty="0" smtClean="0">
                <a:latin typeface="+mn-lt"/>
              </a:rPr>
              <a:t>Lighting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Neutral</a:t>
            </a:r>
            <a:r>
              <a:rPr lang="en-US" sz="1200" b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Contrasting</a:t>
            </a:r>
            <a:r>
              <a:rPr lang="en-US" sz="1200" b="0" baseline="0" dirty="0" smtClean="0">
                <a:latin typeface="+mn-lt"/>
              </a:rPr>
              <a:t> (second row, second option from the left).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Angle</a:t>
            </a:r>
            <a:r>
              <a:rPr lang="en-US" sz="1200" b="0" baseline="0" dirty="0" smtClean="0">
                <a:latin typeface="+mn-lt"/>
              </a:rPr>
              <a:t> box, enter </a:t>
            </a:r>
            <a:r>
              <a:rPr lang="en-US" sz="1200" b="1" baseline="0" dirty="0" smtClean="0">
                <a:latin typeface="+mn-lt"/>
              </a:rPr>
              <a:t>25</a:t>
            </a:r>
            <a:r>
              <a:rPr lang="en-US" sz="1200" b="1" baseline="0" dirty="0" smtClean="0">
                <a:latin typeface="+mn-lt"/>
                <a:ea typeface="Verdana"/>
                <a:cs typeface="Verdana"/>
              </a:rPr>
              <a:t>°</a:t>
            </a:r>
            <a:r>
              <a:rPr lang="en-US" sz="1200" b="0" baseline="0" dirty="0" smtClean="0">
                <a:latin typeface="+mn-lt"/>
                <a:ea typeface="Verdana"/>
                <a:cs typeface="Verdana"/>
              </a:rPr>
              <a:t>.</a:t>
            </a:r>
            <a:endParaRPr lang="en-US" sz="1200" b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Also</a:t>
            </a:r>
            <a:r>
              <a:rPr lang="en-US" sz="1200" i="0" baseline="0" dirty="0" smtClean="0">
                <a:latin typeface="+mn-lt"/>
              </a:rPr>
              <a:t> in the </a:t>
            </a:r>
            <a:r>
              <a:rPr lang="en-US" sz="1200" b="1" i="0" baseline="0" dirty="0" smtClean="0">
                <a:latin typeface="+mn-lt"/>
              </a:rPr>
              <a:t>Format Picture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 </a:t>
            </a:r>
            <a:r>
              <a:rPr lang="en-US" sz="1200" i="0" baseline="0" dirty="0" smtClean="0">
                <a:latin typeface="+mn-lt"/>
              </a:rPr>
              <a:t>in the left pane. I</a:t>
            </a:r>
            <a:r>
              <a:rPr lang="en-US" sz="1200" i="0" dirty="0" smtClean="0">
                <a:latin typeface="+mn-lt"/>
              </a:rPr>
              <a:t>n the </a:t>
            </a:r>
            <a:r>
              <a:rPr lang="en-US" sz="1200" b="1" i="0" dirty="0" smtClean="0">
                <a:latin typeface="+mn-lt"/>
              </a:rPr>
              <a:t>Shadow</a:t>
            </a:r>
            <a:r>
              <a:rPr lang="en-US" sz="1200" b="0" i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Offset Diagonal Bottom Left </a:t>
            </a:r>
            <a:r>
              <a:rPr lang="en-US" sz="1200" b="0" i="0" baseline="0" dirty="0" smtClean="0">
                <a:latin typeface="+mn-lt"/>
              </a:rPr>
              <a:t>(first row, third option from the left), and then do the following:</a:t>
            </a:r>
            <a:endParaRPr lang="en-US" sz="1200" i="0" dirty="0" smtClean="0">
              <a:latin typeface="+mn-lt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77%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drag the picture onto the curve, near the top. 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Insert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Text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Text Box</a:t>
            </a:r>
            <a:r>
              <a:rPr lang="en-US" sz="1200" b="0" i="0" baseline="0" dirty="0" smtClean="0">
                <a:latin typeface="+mn-lt"/>
              </a:rPr>
              <a:t>.</a:t>
            </a:r>
            <a:r>
              <a:rPr lang="en-US" sz="1200" i="0" baseline="0" dirty="0" smtClean="0">
                <a:latin typeface="+mn-lt"/>
              </a:rPr>
              <a:t>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Enter text in the text box and select it. O</a:t>
            </a:r>
            <a:r>
              <a:rPr lang="en-US" sz="1200" i="0" dirty="0" smtClean="0">
                <a:latin typeface="+mn-lt"/>
              </a:rPr>
              <a:t>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Font</a:t>
            </a:r>
            <a:r>
              <a:rPr lang="en-US" sz="120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</a:t>
            </a:r>
            <a:r>
              <a:rPr lang="en-US" sz="1200" i="0" baseline="0" dirty="0" smtClean="0">
                <a:latin typeface="+mn-lt"/>
              </a:rPr>
              <a:t> list, select </a:t>
            </a:r>
            <a:r>
              <a:rPr lang="en-US" sz="1200" b="1" baseline="0" dirty="0" smtClean="0">
                <a:latin typeface="+mn-lt"/>
              </a:rPr>
              <a:t>Corbel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Size </a:t>
            </a:r>
            <a:r>
              <a:rPr lang="en-US" sz="1200" i="0" baseline="0" dirty="0" smtClean="0">
                <a:latin typeface="+mn-lt"/>
              </a:rPr>
              <a:t>box, enter </a:t>
            </a:r>
            <a:r>
              <a:rPr lang="en-US" sz="1200" b="1" i="0" baseline="0" dirty="0" smtClean="0">
                <a:latin typeface="+mn-lt"/>
              </a:rPr>
              <a:t>22</a:t>
            </a:r>
            <a:r>
              <a:rPr lang="en-US" sz="1200" b="0" i="0" baseline="0" dirty="0" smtClean="0">
                <a:latin typeface="+mn-lt"/>
              </a:rPr>
              <a:t>.</a:t>
            </a:r>
            <a:r>
              <a:rPr lang="en-US" sz="1200" i="0" baseline="0" dirty="0" smtClean="0">
                <a:latin typeface="+mn-lt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Font Color</a:t>
            </a:r>
            <a:r>
              <a:rPr lang="en-US" sz="1200" b="0" i="0" baseline="0" dirty="0" smtClean="0">
                <a:latin typeface="+mn-lt"/>
              </a:rPr>
              <a:t>,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i="0" baseline="0" dirty="0" smtClean="0">
                <a:latin typeface="+mn-lt"/>
              </a:rPr>
              <a:t>and then under </a:t>
            </a:r>
            <a:r>
              <a:rPr lang="en-US" sz="1200" b="1" i="0" baseline="0" dirty="0" smtClean="0">
                <a:latin typeface="+mn-lt"/>
              </a:rPr>
              <a:t>Theme Colors </a:t>
            </a:r>
            <a:r>
              <a:rPr lang="en-US" sz="120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White, Background 1, Darker 50% </a:t>
            </a:r>
            <a:r>
              <a:rPr lang="en-US" sz="1200" b="0" i="0" baseline="0" dirty="0" smtClean="0">
                <a:latin typeface="+mn-lt"/>
              </a:rPr>
              <a:t>(sixth row, first option from the left).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Paragraph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Align Text Left</a:t>
            </a:r>
            <a:r>
              <a:rPr lang="en-US" sz="1200" b="0" i="0" baseline="0" dirty="0" smtClean="0">
                <a:latin typeface="+mn-lt"/>
              </a:rPr>
              <a:t> to align the text left in the text box.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slide, drag the text box to the right of the picture. </a:t>
            </a:r>
          </a:p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It will help to zoom out in order to view the area off the slide. On the </a:t>
            </a:r>
            <a:r>
              <a:rPr lang="en-US" sz="1200" b="1" baseline="0" dirty="0" smtClean="0">
                <a:latin typeface="+mn-lt"/>
              </a:rPr>
              <a:t>View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Zoom</a:t>
            </a:r>
            <a:r>
              <a:rPr lang="en-US" sz="1200" b="0" baseline="0" dirty="0" smtClean="0">
                <a:latin typeface="+mn-lt"/>
              </a:rPr>
              <a:t> group, click </a:t>
            </a:r>
            <a:r>
              <a:rPr lang="en-US" sz="1200" b="1" baseline="0" dirty="0" smtClean="0">
                <a:latin typeface="+mn-lt"/>
              </a:rPr>
              <a:t>Zoom</a:t>
            </a:r>
            <a:r>
              <a:rPr lang="en-US" sz="1200" b="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Zoom </a:t>
            </a:r>
            <a:r>
              <a:rPr lang="en-US" sz="1200" b="0" baseline="0" dirty="0" smtClean="0">
                <a:latin typeface="+mn-lt"/>
              </a:rPr>
              <a:t>dialog box, select </a:t>
            </a:r>
            <a:r>
              <a:rPr lang="en-US" sz="1200" b="1" baseline="0" dirty="0" smtClean="0">
                <a:latin typeface="+mn-lt"/>
              </a:rPr>
              <a:t>33%</a:t>
            </a:r>
            <a:r>
              <a:rPr lang="en-US" sz="1200" b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On</a:t>
            </a:r>
            <a:r>
              <a:rPr lang="en-US" sz="1200" baseline="0" dirty="0" smtClean="0">
                <a:latin typeface="+mn-lt"/>
              </a:rPr>
              <a:t> the </a:t>
            </a:r>
            <a:r>
              <a:rPr lang="en-US" sz="1200" b="1" baseline="0" dirty="0" smtClean="0">
                <a:latin typeface="+mn-lt"/>
              </a:rPr>
              <a:t>Animations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Animations</a:t>
            </a:r>
            <a:r>
              <a:rPr lang="en-US" sz="1200" b="0" baseline="0" dirty="0" smtClean="0">
                <a:latin typeface="+mn-lt"/>
              </a:rPr>
              <a:t> group, click </a:t>
            </a:r>
            <a:r>
              <a:rPr lang="en-US" sz="1200" b="1" baseline="0" dirty="0" smtClean="0">
                <a:latin typeface="+mn-lt"/>
              </a:rPr>
              <a:t>Custom Animation</a:t>
            </a:r>
            <a:r>
              <a:rPr lang="en-US" sz="1200" b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select the picture. 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Entrance</a:t>
            </a:r>
            <a:r>
              <a:rPr lang="en-US" sz="1200" b="0" baseline="0" dirty="0" smtClean="0">
                <a:latin typeface="+mn-lt"/>
              </a:rPr>
              <a:t>, and then click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More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Effects</a:t>
            </a:r>
            <a:r>
              <a:rPr lang="en-US" sz="1200" b="0" baseline="0" dirty="0" smtClean="0">
                <a:latin typeface="+mn-lt"/>
              </a:rPr>
              <a:t>. </a:t>
            </a:r>
            <a:r>
              <a:rPr lang="en-US" sz="1200" b="0" i="0" baseline="0" dirty="0" smtClean="0">
                <a:latin typeface="+mn-lt"/>
              </a:rPr>
              <a:t>In</a:t>
            </a:r>
            <a:r>
              <a:rPr lang="en-US" sz="1200" b="0" baseline="0" dirty="0" smtClean="0">
                <a:latin typeface="+mn-lt"/>
              </a:rPr>
              <a:t> the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Entrance Effect</a:t>
            </a:r>
            <a:r>
              <a:rPr lang="en-US" sz="1200" b="0" baseline="0" dirty="0" smtClean="0">
                <a:latin typeface="+mn-lt"/>
              </a:rPr>
              <a:t> dialog box, under </a:t>
            </a:r>
            <a:r>
              <a:rPr lang="en-US" sz="1200" b="1" baseline="0" dirty="0" smtClean="0">
                <a:latin typeface="+mn-lt"/>
              </a:rPr>
              <a:t>Moderate</a:t>
            </a:r>
            <a:r>
              <a:rPr lang="en-US" sz="1200" b="0" baseline="0" dirty="0" smtClean="0">
                <a:latin typeface="+mn-lt"/>
              </a:rPr>
              <a:t>, click </a:t>
            </a:r>
            <a:r>
              <a:rPr lang="en-US" sz="1200" b="1" baseline="0" dirty="0" smtClean="0">
                <a:latin typeface="+mn-lt"/>
              </a:rPr>
              <a:t>Grow &amp; Turn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="1" dirty="0" smtClean="0">
              <a:latin typeface="+mn-lt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Select the animation effect (grow &amp; turn effect for the picture). Under </a:t>
            </a:r>
            <a:r>
              <a:rPr lang="en-US" sz="1200" b="1" dirty="0" smtClean="0">
                <a:latin typeface="+mn-lt"/>
              </a:rPr>
              <a:t>Modify:</a:t>
            </a:r>
            <a:r>
              <a:rPr lang="en-US" sz="1200" b="1" baseline="0" dirty="0" smtClean="0">
                <a:latin typeface="+mn-lt"/>
              </a:rPr>
              <a:t> Grow &amp; Turn</a:t>
            </a:r>
            <a:r>
              <a:rPr lang="en-US" sz="1200" b="0" baseline="0" dirty="0" smtClean="0">
                <a:latin typeface="+mn-lt"/>
              </a:rPr>
              <a:t>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In the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Start</a:t>
            </a:r>
            <a:r>
              <a:rPr lang="en-US" sz="1200" baseline="0" dirty="0" smtClean="0">
                <a:latin typeface="+mn-lt"/>
              </a:rPr>
              <a:t> list, select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With Previous</a:t>
            </a:r>
            <a:r>
              <a:rPr lang="en-US" sz="1200" b="0" dirty="0" smtClean="0">
                <a:latin typeface="+mn-lt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In the </a:t>
            </a:r>
            <a:r>
              <a:rPr lang="en-US" sz="1200" b="1" dirty="0" smtClean="0">
                <a:latin typeface="+mn-lt"/>
              </a:rPr>
              <a:t>Speed</a:t>
            </a:r>
            <a:r>
              <a:rPr lang="en-US" sz="1200" dirty="0" smtClean="0">
                <a:latin typeface="+mn-lt"/>
              </a:rPr>
              <a:t> list, select </a:t>
            </a:r>
            <a:r>
              <a:rPr lang="en-US" sz="1200" b="1" dirty="0" smtClean="0">
                <a:latin typeface="+mn-lt"/>
              </a:rPr>
              <a:t>Fast</a:t>
            </a:r>
            <a:r>
              <a:rPr lang="en-US" sz="120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select the picture. 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click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Motion Paths</a:t>
            </a:r>
            <a:r>
              <a:rPr lang="en-US" sz="1200" b="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Draw Custom Path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Curve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aseline="0" dirty="0" smtClean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On the slide, do the following to create the custom motion path: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Click the first point in the center of the picture.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Click the second point in the middle of the curve.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Double-click </a:t>
            </a:r>
            <a:r>
              <a:rPr lang="en-US" sz="1200" b="0" i="0" baseline="0" dirty="0" smtClean="0">
                <a:latin typeface="+mn-lt"/>
              </a:rPr>
              <a:t>the third point off the bottom edge </a:t>
            </a:r>
            <a:r>
              <a:rPr lang="en-US" sz="1200" b="0" baseline="0" dirty="0" smtClean="0">
                <a:latin typeface="+mn-lt"/>
              </a:rPr>
              <a:t>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select the second animation effect (motion path for the picture), and then under </a:t>
            </a:r>
            <a:r>
              <a:rPr lang="en-US" sz="1200" b="1" dirty="0" smtClean="0">
                <a:latin typeface="+mn-lt"/>
              </a:rPr>
              <a:t>Modify:</a:t>
            </a:r>
            <a:r>
              <a:rPr lang="en-US" sz="1200" b="1" baseline="0" dirty="0" smtClean="0">
                <a:latin typeface="+mn-lt"/>
              </a:rPr>
              <a:t> Custom Path</a:t>
            </a:r>
            <a:r>
              <a:rPr lang="en-US" sz="1200" b="0" baseline="0" dirty="0" smtClean="0">
                <a:latin typeface="+mn-lt"/>
              </a:rPr>
              <a:t>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+mn-lt"/>
              </a:rPr>
              <a:t>In the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Start</a:t>
            </a:r>
            <a:r>
              <a:rPr lang="en-US" sz="1200" baseline="0" dirty="0" smtClean="0">
                <a:latin typeface="+mn-lt"/>
              </a:rPr>
              <a:t> list, select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With Previous</a:t>
            </a:r>
            <a:r>
              <a:rPr lang="en-US" sz="1200" b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latin typeface="+mn-lt"/>
              </a:rPr>
              <a:t>In the </a:t>
            </a:r>
            <a:r>
              <a:rPr lang="en-US" sz="1200" b="1" dirty="0" smtClean="0">
                <a:latin typeface="+mn-lt"/>
              </a:rPr>
              <a:t>Speed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list</a:t>
            </a:r>
            <a:r>
              <a:rPr lang="en-US" sz="1200" dirty="0" smtClean="0">
                <a:latin typeface="+mn-lt"/>
              </a:rPr>
              <a:t>, select </a:t>
            </a:r>
            <a:r>
              <a:rPr lang="en-US" sz="1200" b="1" dirty="0" smtClean="0">
                <a:latin typeface="+mn-lt"/>
              </a:rPr>
              <a:t>Fast</a:t>
            </a:r>
            <a:r>
              <a:rPr lang="en-US" sz="120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On</a:t>
            </a:r>
            <a:r>
              <a:rPr lang="en-US" sz="1200" baseline="0" dirty="0" smtClean="0">
                <a:latin typeface="+mn-lt"/>
              </a:rPr>
              <a:t> the slide, right-click the motion path</a:t>
            </a:r>
            <a:r>
              <a:rPr lang="en-US" sz="1200" dirty="0" smtClean="0">
                <a:latin typeface="+mn-lt"/>
              </a:rPr>
              <a:t> and then click </a:t>
            </a:r>
            <a:r>
              <a:rPr lang="en-US" sz="1200" b="1" dirty="0" smtClean="0">
                <a:latin typeface="+mn-lt"/>
              </a:rPr>
              <a:t>Reverse Path Direction</a:t>
            </a:r>
            <a:r>
              <a:rPr lang="en-US" sz="120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On the slide, select the text box. </a:t>
            </a: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Entrance</a:t>
            </a:r>
            <a:r>
              <a:rPr lang="en-US" sz="1200" b="0" baseline="0" dirty="0" smtClean="0">
                <a:latin typeface="+mn-lt"/>
              </a:rPr>
              <a:t>, and then click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More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Effects</a:t>
            </a:r>
            <a:r>
              <a:rPr lang="en-US" sz="1200" b="0" baseline="0" dirty="0" smtClean="0">
                <a:latin typeface="+mn-lt"/>
              </a:rPr>
              <a:t>. </a:t>
            </a:r>
            <a:r>
              <a:rPr lang="en-US" sz="1200" b="0" i="0" baseline="0" dirty="0" smtClean="0">
                <a:latin typeface="+mn-lt"/>
              </a:rPr>
              <a:t>In</a:t>
            </a:r>
            <a:r>
              <a:rPr lang="en-US" sz="1200" b="0" baseline="0" dirty="0" smtClean="0">
                <a:latin typeface="+mn-lt"/>
              </a:rPr>
              <a:t> the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Entrance Effect</a:t>
            </a:r>
            <a:r>
              <a:rPr lang="en-US" sz="1200" b="0" baseline="0" dirty="0" smtClean="0">
                <a:latin typeface="+mn-lt"/>
              </a:rPr>
              <a:t> dialog box, under </a:t>
            </a:r>
            <a:r>
              <a:rPr lang="en-US" sz="1200" b="1" baseline="0" dirty="0" smtClean="0">
                <a:latin typeface="+mn-lt"/>
              </a:rPr>
              <a:t>Subtle</a:t>
            </a:r>
            <a:r>
              <a:rPr lang="en-US" sz="1200" b="0" baseline="0" dirty="0" smtClean="0">
                <a:latin typeface="+mn-lt"/>
              </a:rPr>
              <a:t>, click </a:t>
            </a:r>
            <a:r>
              <a:rPr lang="en-US" sz="1200" b="1" baseline="0" dirty="0" smtClean="0">
                <a:latin typeface="+mn-lt"/>
              </a:rPr>
              <a:t>Fade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="1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Select the third animation effect (fade effect for the text box). Under </a:t>
            </a:r>
            <a:r>
              <a:rPr lang="en-US" sz="1200" b="1" baseline="0" dirty="0" smtClean="0">
                <a:latin typeface="+mn-lt"/>
              </a:rPr>
              <a:t>Modify: Fade</a:t>
            </a:r>
            <a:r>
              <a:rPr lang="en-US" sz="1200" b="0" baseline="0" dirty="0" smtClean="0">
                <a:latin typeface="+mn-lt"/>
              </a:rPr>
              <a:t>,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+mn-lt"/>
              </a:rPr>
              <a:t>In the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Start</a:t>
            </a:r>
            <a:r>
              <a:rPr lang="en-US" sz="1200" baseline="0" dirty="0" smtClean="0">
                <a:latin typeface="+mn-lt"/>
              </a:rPr>
              <a:t> list, select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After Previous</a:t>
            </a:r>
            <a:r>
              <a:rPr lang="en-US" sz="1200" b="0" dirty="0" smtClean="0">
                <a:latin typeface="+mn-lt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latin typeface="+mn-lt"/>
              </a:rPr>
              <a:t>In the </a:t>
            </a:r>
            <a:r>
              <a:rPr lang="en-US" sz="1200" b="1" dirty="0" smtClean="0">
                <a:latin typeface="+mn-lt"/>
              </a:rPr>
              <a:t>Speed</a:t>
            </a:r>
            <a:r>
              <a:rPr lang="en-US" sz="1200" dirty="0" smtClean="0">
                <a:latin typeface="+mn-lt"/>
              </a:rPr>
              <a:t> list, select </a:t>
            </a:r>
            <a:r>
              <a:rPr lang="en-US" sz="1200" b="1" dirty="0" smtClean="0">
                <a:latin typeface="+mn-lt"/>
              </a:rPr>
              <a:t>Fast</a:t>
            </a:r>
            <a:r>
              <a:rPr lang="en-US" sz="1200" dirty="0" smtClean="0">
                <a:latin typeface="+mn-lt"/>
              </a:rPr>
              <a:t>. </a:t>
            </a:r>
            <a:endParaRPr lang="en-US" sz="1200" b="1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 reproduce the other animated pictures and text boxes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Editing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Select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Selection Pane</a:t>
            </a:r>
            <a:r>
              <a:rPr lang="en-US" sz="1200" i="0" baseline="0" dirty="0" smtClean="0">
                <a:latin typeface="+mn-lt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On the slide, press and hold CTRL and then select the picture and the text box. On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Clipboard</a:t>
            </a:r>
            <a:r>
              <a:rPr lang="en-US" sz="1200" b="0" baseline="0" dirty="0" smtClean="0">
                <a:latin typeface="+mn-lt"/>
              </a:rPr>
              <a:t> group, click the arrow under </a:t>
            </a:r>
            <a:r>
              <a:rPr lang="en-US" sz="1200" b="1" baseline="0" dirty="0" smtClean="0">
                <a:latin typeface="+mn-lt"/>
              </a:rPr>
              <a:t>Paste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Duplicate</a:t>
            </a:r>
            <a:r>
              <a:rPr lang="en-US" sz="1200" b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Selection and Visibility </a:t>
            </a:r>
            <a:r>
              <a:rPr lang="en-US" sz="1200" baseline="0" dirty="0" smtClean="0">
                <a:latin typeface="+mn-lt"/>
              </a:rPr>
              <a:t>pane, select the duplicate picture and text box. On the slide, drag them onto the curve below the first group.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Custom Animation </a:t>
            </a:r>
            <a:r>
              <a:rPr lang="en-US" sz="1200" b="0" baseline="0" dirty="0" smtClean="0">
                <a:latin typeface="+mn-lt"/>
              </a:rPr>
              <a:t>task pane, select the fifth animation effect (motion path for the second picture). On the slide, point to the starting point (green arrow) until the cursor becomes a two-headed arrow. Drag the starting point below the bottom edge of the slide, to the same position as the starting point for the first motion path</a:t>
            </a:r>
            <a:r>
              <a:rPr lang="en-US" sz="1200" baseline="0" dirty="0" smtClean="0">
                <a:latin typeface="+mn-lt"/>
              </a:rPr>
              <a:t>. (</a:t>
            </a:r>
            <a:r>
              <a:rPr lang="en-US" sz="1200" b="1" baseline="0" dirty="0" smtClean="0">
                <a:latin typeface="+mn-lt"/>
              </a:rPr>
              <a:t>Note: </a:t>
            </a:r>
            <a:r>
              <a:rPr lang="en-US" sz="1200" baseline="0" dirty="0" smtClean="0">
                <a:latin typeface="+mn-lt"/>
              </a:rPr>
              <a:t>The endpoint of the second motion path should still be in the middle of the second picture.)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+mn-lt"/>
              </a:rPr>
              <a:t>On the slide, right-click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the second picture </a:t>
            </a:r>
            <a:r>
              <a:rPr lang="en-US" sz="1200" baseline="0" dirty="0" smtClean="0">
                <a:latin typeface="+mn-lt"/>
              </a:rPr>
              <a:t>and then click </a:t>
            </a:r>
            <a:r>
              <a:rPr lang="en-US" sz="1200" b="1" baseline="0" dirty="0" smtClean="0">
                <a:latin typeface="+mn-lt"/>
              </a:rPr>
              <a:t>Change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Picture</a:t>
            </a:r>
            <a:r>
              <a:rPr lang="en-US" sz="1200" b="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Insert Picture</a:t>
            </a:r>
            <a:r>
              <a:rPr lang="en-US" sz="1200" b="0" baseline="0" dirty="0" smtClean="0">
                <a:latin typeface="+mn-lt"/>
              </a:rPr>
              <a:t> dialog box, select a picture, and then click </a:t>
            </a:r>
            <a:r>
              <a:rPr lang="en-US" sz="1200" b="1" baseline="0" dirty="0" smtClean="0">
                <a:latin typeface="+mn-lt"/>
              </a:rPr>
              <a:t>Insert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With the picture still selected,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>
                <a:latin typeface="+mn-lt"/>
              </a:rPr>
              <a:t>1.2”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>
                <a:latin typeface="+mn-lt"/>
              </a:rPr>
              <a:t>1.2”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Click in the text box and edit the text.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Repeat steps 1-7 two more times to reproduce the third and fourth pictures and text boxes with animation effects.</a:t>
            </a:r>
            <a:endParaRPr lang="en-US" sz="1200" baseline="0" dirty="0" smtClean="0">
              <a:latin typeface="+mn-lt"/>
            </a:endParaRPr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12717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1E0DD-2D2B-4F49-96B8-FF73A3F27D12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693F4-6CF7-4039-A818-FA4F7022B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7CBDC-351B-4924-9409-A114520D0F3E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40C9-0ABC-4E88-9BDB-5729BD25E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74BF-E95E-432A-86D6-21B17234054A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948CB-E600-4ECF-AC68-265C3EBAB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6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6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23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94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51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4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8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E1B4C-F56A-4616-BC84-0649780403F9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36CD-3B51-43CA-A516-EB0A20F7E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0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8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9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4FBE-2CDE-4F78-80F9-BCABD9709646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9233F-5F56-4F36-8B0E-1D307CA52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8014-E79F-47F7-9832-3C7DF61ADA88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CA437-0E90-471C-999A-62925E319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312A-DC0B-42DD-A8FE-F4AEEE137053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9BAD6-9E1B-479D-A953-5518ABFA7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99B3-0A37-4050-AE9A-0E2323A19454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795B-7CBE-4A0C-8D32-C4E43149F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829F-8DD7-4554-AB7F-4442102BF10B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9A12-ED17-4081-AE17-EA15DD3EC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16E24-D046-4AA7-A401-1076992831BE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FFC84-FBBA-48C3-8964-9198D2E55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1BA5-7D79-4879-9A82-8D61AA76963D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93BB-F215-455E-ACDE-A97B277CE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D195A6-B166-476E-9E8F-0442DE32F9F8}" type="datetimeFigureOut">
              <a:rPr lang="en-US"/>
              <a:pPr>
                <a:defRPr/>
              </a:pPr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6ECA31-7428-471E-AD5D-8F8A7DEE8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56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:\BAN BT KHXH\MINH HIEU\phong 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0600" y="0"/>
            <a:ext cx="6888163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76200" y="152400"/>
            <a:ext cx="83058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>
                <a:cs typeface="Arial" charset="0"/>
              </a:rPr>
              <a:t>	</a:t>
            </a:r>
            <a:r>
              <a:rPr lang="en-US" sz="1600" b="1" dirty="0" smtClean="0">
                <a:cs typeface="Arial" charset="0"/>
              </a:rPr>
              <a:t> SỞ </a:t>
            </a:r>
            <a:r>
              <a:rPr lang="en-US" sz="1600" b="1" dirty="0">
                <a:cs typeface="Arial" charset="0"/>
              </a:rPr>
              <a:t>GIÁO DỤC VÀ ĐÀO </a:t>
            </a:r>
            <a:r>
              <a:rPr lang="en-US" sz="1600" b="1" dirty="0" smtClean="0">
                <a:cs typeface="Arial" charset="0"/>
              </a:rPr>
              <a:t>TẠO TP. HCM</a:t>
            </a:r>
            <a:r>
              <a:rPr lang="en-US" sz="1600" b="1" dirty="0">
                <a:cs typeface="Arial" charset="0"/>
              </a:rPr>
              <a:t>	</a:t>
            </a:r>
            <a:endParaRPr lang="en-US" sz="1600" b="1" dirty="0" smtClean="0">
              <a:cs typeface="Arial" charset="0"/>
            </a:endParaRPr>
          </a:p>
          <a:p>
            <a:pPr algn="ctr">
              <a:spcBef>
                <a:spcPts val="600"/>
              </a:spcBef>
            </a:pPr>
            <a:r>
              <a:rPr lang="en-US" b="1" dirty="0" smtClean="0">
                <a:latin typeface="Calibri" pitchFamily="34" charset="0"/>
                <a:cs typeface="Arial" charset="0"/>
              </a:rPr>
              <a:t>         PHÒNG GIÁO DỤC VÀ ĐÀO TẠO QUẬN BÌNH THẠNH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457200" y="1447800"/>
            <a:ext cx="8001000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CHUYÊN ĐỀ:</a:t>
            </a:r>
          </a:p>
          <a:p>
            <a:pPr algn="ctr">
              <a:spcBef>
                <a:spcPts val="600"/>
              </a:spcBef>
            </a:pPr>
            <a:endParaRPr lang="en-US" sz="2800" dirty="0" smtClean="0">
              <a:solidFill>
                <a:srgbClr val="FF0000"/>
              </a:solidFill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 SỐ GIẢI PHÁP DẠY HỌC</a:t>
            </a: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LỊCH SỬ ĐỊA PHƯƠNG, ĐỊA LÝ</a:t>
            </a: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ĐỊA PHƯƠNG 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CẤP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TIỂU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TP. Hồ Chí Minh, </a:t>
            </a: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en-US" sz="24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/>
        </p:nvSpPr>
        <p:spPr bwMode="gray">
          <a:xfrm>
            <a:off x="381000" y="76200"/>
            <a:ext cx="8305800" cy="86874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2933700" y="2691899"/>
            <a:ext cx="3124200" cy="3064389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b="1" dirty="0" smtClean="0">
                <a:ea typeface="Arial Unicode MS" pitchFamily="34" charset="-128"/>
                <a:cs typeface="Arial Unicode MS" pitchFamily="34" charset="-128"/>
              </a:rPr>
              <a:t>Hoạt động </a:t>
            </a:r>
            <a:r>
              <a:rPr lang="en-US" sz="2000" b="1" dirty="0" err="1" smtClean="0">
                <a:ea typeface="Arial Unicode MS" pitchFamily="34" charset="-128"/>
                <a:cs typeface="Arial Unicode MS" pitchFamily="34" charset="-128"/>
              </a:rPr>
              <a:t>NGLL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5867400" y="4800600"/>
            <a:ext cx="1600200" cy="15240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vi-VN" sz="2000" dirty="0" smtClean="0"/>
              <a:t>HĐ của Đội </a:t>
            </a:r>
            <a:r>
              <a:rPr lang="vi-VN" sz="2000" dirty="0"/>
              <a:t>TNTP Hồ Chí Minh</a:t>
            </a:r>
            <a:endParaRPr lang="en-US" sz="2000" dirty="0">
              <a:solidFill>
                <a:schemeClr val="bg1"/>
              </a:solidFill>
              <a:latin typeface="VNI-Helve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172200" y="2895600"/>
            <a:ext cx="1600200" cy="15240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vi-VN" sz="2000" dirty="0"/>
              <a:t>L</a:t>
            </a:r>
            <a:r>
              <a:rPr lang="vi-VN" sz="2000" dirty="0" smtClean="0"/>
              <a:t>ao </a:t>
            </a:r>
            <a:r>
              <a:rPr lang="vi-VN" sz="2000" dirty="0"/>
              <a:t>động </a:t>
            </a:r>
            <a:r>
              <a:rPr lang="vi-VN" sz="2000" dirty="0" smtClean="0"/>
              <a:t>công ích</a:t>
            </a:r>
            <a:endParaRPr lang="en-US" sz="2000" dirty="0">
              <a:solidFill>
                <a:schemeClr val="bg1"/>
              </a:solidFill>
              <a:latin typeface="VNI-Helve" pitchFamily="2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714500" y="4800600"/>
            <a:ext cx="1600200" cy="15240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dirty="0" smtClean="0"/>
              <a:t>HĐ mang </a:t>
            </a:r>
            <a:r>
              <a:rPr lang="vi-VN" sz="2000" dirty="0"/>
              <a:t>tính xã hội.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4974167" y="1173543"/>
            <a:ext cx="1600200" cy="15240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dirty="0"/>
              <a:t>V</a:t>
            </a:r>
            <a:r>
              <a:rPr lang="vi-VN" sz="2000" dirty="0" smtClean="0"/>
              <a:t>ăn </a:t>
            </a:r>
            <a:r>
              <a:rPr lang="vi-VN" sz="2000" dirty="0"/>
              <a:t>hóa - nghệ </a:t>
            </a:r>
            <a:r>
              <a:rPr lang="vi-VN" sz="2000" dirty="0" smtClean="0"/>
              <a:t>thuật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219200" y="3048000"/>
            <a:ext cx="1600200" cy="15240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dirty="0"/>
              <a:t>T</a:t>
            </a:r>
            <a:r>
              <a:rPr lang="vi-VN" sz="2000" dirty="0" smtClean="0"/>
              <a:t>hực </a:t>
            </a:r>
            <a:r>
              <a:rPr lang="vi-VN" sz="2000" dirty="0"/>
              <a:t>hành </a:t>
            </a:r>
            <a:r>
              <a:rPr lang="vi-VN" sz="2000" dirty="0" smtClean="0"/>
              <a:t>KH </a:t>
            </a:r>
            <a:r>
              <a:rPr lang="vi-VN" sz="2000" dirty="0"/>
              <a:t>- </a:t>
            </a:r>
            <a:r>
              <a:rPr lang="vi-VN" sz="2000" dirty="0" smtClean="0"/>
              <a:t>KT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2514600" y="1179187"/>
            <a:ext cx="1600200" cy="15240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dirty="0"/>
              <a:t>V</a:t>
            </a:r>
            <a:r>
              <a:rPr lang="vi-VN" sz="2000" dirty="0" smtClean="0"/>
              <a:t>ui </a:t>
            </a:r>
            <a:r>
              <a:rPr lang="vi-VN" sz="2000" dirty="0"/>
              <a:t>chơi giải trí, </a:t>
            </a:r>
            <a:r>
              <a:rPr lang="vi-VN" sz="2000" dirty="0" smtClean="0"/>
              <a:t>TDTT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5897563"/>
          </a:xfrm>
        </p:spPr>
        <p:txBody>
          <a:bodyPr/>
          <a:lstStyle/>
          <a:p>
            <a:pPr marL="0" indent="0">
              <a:buNone/>
            </a:pPr>
            <a:endParaRPr lang="vi-VN" sz="2800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609600"/>
            <a:ext cx="4013200" cy="990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7030A0"/>
                </a:solidFill>
              </a:rPr>
              <a:t>Hoạt động </a:t>
            </a:r>
            <a:r>
              <a:rPr lang="vi-VN" sz="2400" dirty="0" smtClean="0">
                <a:solidFill>
                  <a:srgbClr val="7030A0"/>
                </a:solidFill>
              </a:rPr>
              <a:t/>
            </a:r>
            <a:br>
              <a:rPr lang="vi-VN" sz="2400" dirty="0" smtClean="0">
                <a:solidFill>
                  <a:srgbClr val="7030A0"/>
                </a:solidFill>
              </a:rPr>
            </a:br>
            <a:r>
              <a:rPr lang="vi-VN" sz="2400" dirty="0" smtClean="0">
                <a:solidFill>
                  <a:srgbClr val="7030A0"/>
                </a:solidFill>
              </a:rPr>
              <a:t>Văn hóa – nghệ thuật</a:t>
            </a:r>
            <a:endParaRPr lang="en-US" sz="2400" dirty="0">
              <a:solidFill>
                <a:srgbClr val="7030A0"/>
              </a:solidFill>
              <a:latin typeface="VNI-Times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600200"/>
            <a:ext cx="4013200" cy="449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dirty="0">
                <a:solidFill>
                  <a:schemeClr val="bg1"/>
                </a:solidFill>
              </a:rPr>
              <a:t>Giới thiệu hoặc tìm hiểu các nét đẹp văn hóa, </a:t>
            </a:r>
            <a:r>
              <a:rPr lang="vi-VN" sz="2000" dirty="0">
                <a:solidFill>
                  <a:srgbClr val="7030A0"/>
                </a:solidFill>
              </a:rPr>
              <a:t>tổ chức ngày hội văn hóa,</a:t>
            </a:r>
            <a:r>
              <a:rPr lang="vi-VN" sz="2000" dirty="0">
                <a:solidFill>
                  <a:schemeClr val="bg1"/>
                </a:solidFill>
              </a:rPr>
              <a:t>…; tổ chức các buổi: Tập hát, diễn kịch về các loại hình sân khấu cổ truyền như hát dân ca, chèo, tuồng, múa rối, … </a:t>
            </a:r>
            <a:r>
              <a:rPr lang="vi-VN" sz="2000" dirty="0">
                <a:solidFill>
                  <a:srgbClr val="7030A0"/>
                </a:solidFill>
              </a:rPr>
              <a:t>Dạy vẽ tranh, nặn tượng,</a:t>
            </a:r>
            <a:r>
              <a:rPr lang="vi-VN" sz="2000" dirty="0">
                <a:solidFill>
                  <a:schemeClr val="bg1"/>
                </a:solidFill>
              </a:rPr>
              <a:t> …Tổ chức các buổi biểu diễn văn nghệ, đọc thơ, kể chuyện; trình diễn thời trang; Triển lãm tranh  tự vẽ. </a:t>
            </a:r>
            <a:r>
              <a:rPr lang="vi-VN" sz="2000" dirty="0" smtClean="0">
                <a:solidFill>
                  <a:srgbClr val="7030A0"/>
                </a:solidFill>
              </a:rPr>
              <a:t>Tham </a:t>
            </a:r>
            <a:r>
              <a:rPr lang="vi-VN" sz="2000" dirty="0">
                <a:solidFill>
                  <a:srgbClr val="7030A0"/>
                </a:solidFill>
              </a:rPr>
              <a:t>quan các di tích lịch sử - văn hóa</a:t>
            </a:r>
            <a:r>
              <a:rPr lang="vi-VN" sz="2000" dirty="0">
                <a:solidFill>
                  <a:schemeClr val="bg1"/>
                </a:solidFill>
              </a:rPr>
              <a:t>,…</a:t>
            </a:r>
            <a:endParaRPr lang="en-US" sz="2000" dirty="0">
              <a:solidFill>
                <a:schemeClr val="bg1"/>
              </a:solidFill>
              <a:latin typeface="VNI-Times" pitchFamily="2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689" y="228600"/>
            <a:ext cx="442291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4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689" y="318126"/>
            <a:ext cx="4422913" cy="629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1061"/>
            <a:ext cx="4422913" cy="619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89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8077200" cy="5516563"/>
          </a:xfrm>
        </p:spPr>
        <p:txBody>
          <a:bodyPr/>
          <a:lstStyle/>
          <a:p>
            <a:pPr marL="0" indent="0">
              <a:buNone/>
            </a:pPr>
            <a:endParaRPr lang="vi-VN" dirty="0"/>
          </a:p>
        </p:txBody>
      </p:sp>
      <p:sp>
        <p:nvSpPr>
          <p:cNvPr id="6" name="Rounded Rectangle 5"/>
          <p:cNvSpPr/>
          <p:nvPr/>
        </p:nvSpPr>
        <p:spPr>
          <a:xfrm>
            <a:off x="4540957" y="1614311"/>
            <a:ext cx="4374443" cy="4459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2000" dirty="0"/>
              <a:t>Tổ </a:t>
            </a:r>
            <a:r>
              <a:rPr lang="vi-VN" sz="2000" dirty="0" smtClean="0"/>
              <a:t>chức: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smtClean="0">
                <a:solidFill>
                  <a:srgbClr val="7030A0"/>
                </a:solidFill>
              </a:rPr>
              <a:t>* Lao động vệ </a:t>
            </a:r>
            <a:r>
              <a:rPr lang="vi-VN" sz="2000" dirty="0">
                <a:solidFill>
                  <a:srgbClr val="7030A0"/>
                </a:solidFill>
              </a:rPr>
              <a:t>sinh làm sạch, đẹp các công trình văn hóa - lịch sử, </a:t>
            </a:r>
            <a:endParaRPr lang="vi-VN" sz="2000" dirty="0" smtClean="0">
              <a:solidFill>
                <a:srgbClr val="7030A0"/>
              </a:solidFill>
            </a:endParaRPr>
          </a:p>
          <a:p>
            <a:pPr algn="ctr"/>
            <a:r>
              <a:rPr lang="vi-VN" sz="2000" dirty="0" smtClean="0">
                <a:solidFill>
                  <a:srgbClr val="7030A0"/>
                </a:solidFill>
              </a:rPr>
              <a:t>* Giúp đỡ </a:t>
            </a:r>
            <a:r>
              <a:rPr lang="vi-VN" sz="2000" dirty="0">
                <a:solidFill>
                  <a:srgbClr val="7030A0"/>
                </a:solidFill>
              </a:rPr>
              <a:t>gia đình thương binh, liệt sĩ;…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66357" y="615245"/>
            <a:ext cx="42672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/>
              <a:t>Hoạt động lao động công </a:t>
            </a:r>
            <a:r>
              <a:rPr lang="vi-VN" sz="2400" dirty="0" smtClean="0"/>
              <a:t>ích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91440"/>
            <a:ext cx="4422913" cy="646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35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ounded Rectangle 3"/>
          <p:cNvSpPr/>
          <p:nvPr/>
        </p:nvSpPr>
        <p:spPr>
          <a:xfrm>
            <a:off x="431800" y="1684866"/>
            <a:ext cx="4292600" cy="4459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dirty="0" err="1" smtClean="0"/>
              <a:t>Giới</a:t>
            </a:r>
            <a:r>
              <a:rPr lang="en-US" sz="2000" dirty="0" smtClean="0"/>
              <a:t> </a:t>
            </a:r>
            <a:r>
              <a:rPr lang="en-US" sz="2000" dirty="0" err="1" smtClean="0"/>
              <a:t>thiệu</a:t>
            </a:r>
            <a:r>
              <a:rPr lang="en-US" sz="2000" dirty="0" smtClean="0"/>
              <a:t>, h</a:t>
            </a:r>
            <a:r>
              <a:rPr lang="vi-VN" sz="2000" dirty="0" smtClean="0"/>
              <a:t>ướng </a:t>
            </a:r>
            <a:r>
              <a:rPr lang="vi-VN" sz="2000" dirty="0"/>
              <a:t>dẫn học sinh </a:t>
            </a:r>
            <a:r>
              <a:rPr lang="vi-VN" sz="2000" dirty="0" smtClean="0">
                <a:solidFill>
                  <a:srgbClr val="FF0000"/>
                </a:solidFill>
              </a:rPr>
              <a:t>các </a:t>
            </a:r>
            <a:r>
              <a:rPr lang="vi-VN" sz="2000" dirty="0">
                <a:solidFill>
                  <a:srgbClr val="FF0000"/>
                </a:solidFill>
              </a:rPr>
              <a:t>trò chơi dân </a:t>
            </a:r>
            <a:r>
              <a:rPr lang="vi-VN" sz="2000" dirty="0" smtClean="0">
                <a:solidFill>
                  <a:srgbClr val="FF0000"/>
                </a:solidFill>
              </a:rPr>
              <a:t>gian</a:t>
            </a:r>
            <a:r>
              <a:rPr lang="vi-VN" sz="2000" dirty="0" smtClean="0"/>
              <a:t> (banh đũa, ô ăn quan, kéo co,...); </a:t>
            </a:r>
            <a:r>
              <a:rPr lang="vi-VN" sz="2000" dirty="0"/>
              <a:t>Đồng diễn thể dục nhịp điệu, vòng gậy,…; </a:t>
            </a:r>
            <a:r>
              <a:rPr lang="vi-VN" sz="2000" dirty="0">
                <a:solidFill>
                  <a:srgbClr val="FF0000"/>
                </a:solidFill>
              </a:rPr>
              <a:t>các trận thi đấu thể thao</a:t>
            </a:r>
            <a:r>
              <a:rPr lang="vi-VN" sz="2000" dirty="0"/>
              <a:t>: cầu lông, đá cầu, cờ vua, bóng đá,…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685800"/>
            <a:ext cx="4267200" cy="990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7030A0"/>
                </a:solidFill>
              </a:rPr>
              <a:t>Hoạt động vui chơi giải trí, thể dục thể thao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1"/>
            <a:ext cx="443088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59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1800" y="1684866"/>
            <a:ext cx="4292600" cy="4459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2000" dirty="0"/>
              <a:t>Hướng dẫn học sinh </a:t>
            </a:r>
            <a:r>
              <a:rPr lang="vi-VN" sz="2000" dirty="0">
                <a:solidFill>
                  <a:srgbClr val="FF0000"/>
                </a:solidFill>
              </a:rPr>
              <a:t>Tổ chức các trò chơi dân </a:t>
            </a:r>
            <a:r>
              <a:rPr lang="vi-VN" sz="2000" dirty="0" smtClean="0">
                <a:solidFill>
                  <a:srgbClr val="FF0000"/>
                </a:solidFill>
              </a:rPr>
              <a:t>gian</a:t>
            </a:r>
            <a:r>
              <a:rPr lang="vi-VN" sz="2000" dirty="0" smtClean="0"/>
              <a:t> (banh đũa, ô ăn quan, kéo co,...); </a:t>
            </a:r>
            <a:r>
              <a:rPr lang="vi-VN" sz="2000" dirty="0"/>
              <a:t>Đồng diễn thể dục nhịp điệu, vòng gậy,…; </a:t>
            </a:r>
            <a:r>
              <a:rPr lang="vi-VN" sz="2000" dirty="0">
                <a:solidFill>
                  <a:srgbClr val="FF0000"/>
                </a:solidFill>
              </a:rPr>
              <a:t>các trận thi đấu thể thao</a:t>
            </a:r>
            <a:r>
              <a:rPr lang="vi-VN" sz="2000" dirty="0"/>
              <a:t>: cầu </a:t>
            </a:r>
            <a:r>
              <a:rPr lang="en-US" sz="2000" dirty="0" smtClean="0"/>
              <a:t>mây</a:t>
            </a:r>
            <a:r>
              <a:rPr lang="vi-VN" sz="2000" dirty="0" smtClean="0"/>
              <a:t>, </a:t>
            </a:r>
            <a:r>
              <a:rPr lang="vi-VN" sz="2000" dirty="0"/>
              <a:t>đá cầu, cờ vua, bóng đá,…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685800"/>
            <a:ext cx="4267200" cy="990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7030A0"/>
                </a:solidFill>
              </a:rPr>
              <a:t>Hoạt động vui chơi giải trí, thể dục thể thao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515529"/>
            <a:ext cx="4278489" cy="575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2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54600" y="533400"/>
            <a:ext cx="40132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/>
              <a:t>Hoạt động thực hành </a:t>
            </a:r>
            <a:r>
              <a:rPr lang="vi-VN" sz="2400" dirty="0" smtClean="0"/>
              <a:t/>
            </a:r>
            <a:br>
              <a:rPr lang="vi-VN" sz="2400" dirty="0" smtClean="0"/>
            </a:br>
            <a:r>
              <a:rPr lang="vi-VN" sz="2400" dirty="0" smtClean="0"/>
              <a:t>khoa </a:t>
            </a:r>
            <a:r>
              <a:rPr lang="vi-VN" sz="2400" dirty="0"/>
              <a:t>học - kĩ </a:t>
            </a:r>
            <a:r>
              <a:rPr lang="vi-VN" sz="2400" dirty="0" smtClean="0"/>
              <a:t>thuật</a:t>
            </a:r>
            <a:endParaRPr lang="en-US" sz="2400" dirty="0">
              <a:solidFill>
                <a:srgbClr val="7030A0"/>
              </a:solidFill>
              <a:latin typeface="VNI-Times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54600" y="1828800"/>
            <a:ext cx="4013200" cy="449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2000" dirty="0">
                <a:solidFill>
                  <a:srgbClr val="7030A0"/>
                </a:solidFill>
              </a:rPr>
              <a:t>Thi hỏi đáp về các hiện tượng của tự nhiên và xã hội</a:t>
            </a:r>
            <a:r>
              <a:rPr lang="vi-VN" sz="2000" dirty="0"/>
              <a:t>, sưu tầm các loại cây thuốc quý, </a:t>
            </a:r>
            <a:r>
              <a:rPr lang="vi-VN" sz="2000" b="1" dirty="0">
                <a:solidFill>
                  <a:srgbClr val="FF0000"/>
                </a:solidFill>
              </a:rPr>
              <a:t>tìm hiểu các danh nhân, các Bác học, những tấm gương say mê phát minh, sáng chế</a:t>
            </a:r>
            <a:r>
              <a:rPr lang="vi-VN" sz="2000" dirty="0"/>
              <a:t>, nghe nói chuyện về các thành tựu khoa học - kĩ thuật, tham gia các câu lạc </a:t>
            </a:r>
            <a:r>
              <a:rPr lang="vi-VN" sz="2000" dirty="0" smtClean="0"/>
              <a:t>bộ học thuật,…</a:t>
            </a:r>
            <a:endParaRPr lang="vi-VN" sz="20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86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endParaRPr lang="vi-VN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609600"/>
            <a:ext cx="4013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/>
              <a:t>Hoạt động của </a:t>
            </a:r>
            <a:r>
              <a:rPr lang="vi-VN" sz="2400" dirty="0" smtClean="0"/>
              <a:t/>
            </a:r>
            <a:br>
              <a:rPr lang="vi-VN" sz="2400" dirty="0" smtClean="0"/>
            </a:br>
            <a:r>
              <a:rPr lang="vi-VN" sz="2400" dirty="0" smtClean="0"/>
              <a:t>Đội </a:t>
            </a:r>
            <a:r>
              <a:rPr lang="vi-VN" sz="2400" dirty="0"/>
              <a:t>TNTP Hồ Chí </a:t>
            </a:r>
            <a:r>
              <a:rPr lang="vi-VN" sz="2400" dirty="0" smtClean="0"/>
              <a:t>Minh</a:t>
            </a:r>
            <a:endParaRPr lang="en-US" sz="2400" dirty="0">
              <a:solidFill>
                <a:srgbClr val="7030A0"/>
              </a:solidFill>
              <a:latin typeface="VNI-Times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600200"/>
            <a:ext cx="4013200" cy="449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2000" dirty="0" smtClean="0"/>
              <a:t>Theo các chủ đề, </a:t>
            </a:r>
            <a:br>
              <a:rPr lang="vi-VN" sz="2000" dirty="0" smtClean="0"/>
            </a:br>
            <a:r>
              <a:rPr lang="vi-VN" sz="2000" dirty="0" smtClean="0"/>
              <a:t>chủ điểm năm học, những ngày lễ kỉ niệm trong năm...</a:t>
            </a:r>
            <a:endParaRPr lang="vi-VN" sz="20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4201" y="149621"/>
            <a:ext cx="4738510" cy="65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69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vi-VN" sz="2800" b="1" dirty="0" smtClean="0">
                <a:solidFill>
                  <a:srgbClr val="00B0F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Một </a:t>
            </a:r>
            <a:r>
              <a:rPr lang="vi-VN" sz="2800" b="1" dirty="0">
                <a:solidFill>
                  <a:srgbClr val="00B0F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số chủ điểm </a:t>
            </a:r>
            <a:br>
              <a:rPr lang="vi-VN" sz="2800" b="1" dirty="0">
                <a:solidFill>
                  <a:srgbClr val="00B0F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vi-VN" sz="2800" b="1" dirty="0" smtClean="0">
                <a:solidFill>
                  <a:srgbClr val="00B0F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năm học</a:t>
            </a:r>
            <a:endParaRPr lang="vi-VN" sz="2800" b="1" dirty="0">
              <a:solidFill>
                <a:srgbClr val="00B0F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vi-VN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97496" y="228600"/>
            <a:ext cx="5854700" cy="5894564"/>
            <a:chOff x="2298700" y="430036"/>
            <a:chExt cx="5854700" cy="5894564"/>
          </a:xfrm>
        </p:grpSpPr>
        <p:sp>
          <p:nvSpPr>
            <p:cNvPr id="10" name="Hexagon 9"/>
            <p:cNvSpPr/>
            <p:nvPr/>
          </p:nvSpPr>
          <p:spPr bwMode="auto">
            <a:xfrm>
              <a:off x="5849070" y="1421878"/>
              <a:ext cx="2304330" cy="1983150"/>
            </a:xfrm>
            <a:prstGeom prst="hexago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dirty="0"/>
                <a:t>Hòa bình và hữu </a:t>
              </a:r>
              <a:r>
                <a:rPr lang="vi-VN" sz="2400" dirty="0" smtClean="0"/>
                <a:t>nghị</a:t>
              </a:r>
              <a:endParaRPr lang="en-US" sz="2400" dirty="0">
                <a:latin typeface="VNI-Times" pitchFamily="2" charset="0"/>
              </a:endParaRPr>
            </a:p>
          </p:txBody>
        </p:sp>
        <p:sp>
          <p:nvSpPr>
            <p:cNvPr id="5" name="Hexagon 4"/>
            <p:cNvSpPr/>
            <p:nvPr/>
          </p:nvSpPr>
          <p:spPr bwMode="auto">
            <a:xfrm>
              <a:off x="2307173" y="1421878"/>
              <a:ext cx="2304538" cy="1964903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dirty="0"/>
                <a:t>Yêu đất nước Việt </a:t>
              </a:r>
              <a:r>
                <a:rPr lang="vi-VN" sz="2400" dirty="0" smtClean="0"/>
                <a:t>Nam</a:t>
              </a:r>
              <a:endParaRPr lang="en-US" sz="2400" dirty="0">
                <a:latin typeface="VNI-Times" pitchFamily="2" charset="0"/>
              </a:endParaRPr>
            </a:p>
          </p:txBody>
        </p:sp>
        <p:sp>
          <p:nvSpPr>
            <p:cNvPr id="6" name="Hexagon 5"/>
            <p:cNvSpPr/>
            <p:nvPr/>
          </p:nvSpPr>
          <p:spPr bwMode="auto">
            <a:xfrm>
              <a:off x="4065230" y="2408292"/>
              <a:ext cx="2304538" cy="1966224"/>
            </a:xfrm>
            <a:prstGeom prst="hex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vi-VN" sz="2400" dirty="0"/>
                <a:t>Truyền thống nhà </a:t>
              </a:r>
              <a:r>
                <a:rPr lang="vi-VN" sz="2400" dirty="0" smtClean="0"/>
                <a:t>trường</a:t>
              </a:r>
              <a:endParaRPr lang="vi-VN" sz="2400" dirty="0"/>
            </a:p>
          </p:txBody>
        </p:sp>
        <p:sp>
          <p:nvSpPr>
            <p:cNvPr id="7" name="Hexagon 6"/>
            <p:cNvSpPr/>
            <p:nvPr/>
          </p:nvSpPr>
          <p:spPr bwMode="auto">
            <a:xfrm>
              <a:off x="5849070" y="3395637"/>
              <a:ext cx="2304330" cy="1965292"/>
            </a:xfrm>
            <a:prstGeom prst="hexag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dirty="0"/>
                <a:t>Bác Hồ kính </a:t>
              </a:r>
              <a:r>
                <a:rPr lang="vi-VN" sz="2400" dirty="0" smtClean="0"/>
                <a:t>yêu</a:t>
              </a:r>
              <a:endParaRPr lang="en-US" sz="2400" dirty="0">
                <a:latin typeface="VNI-Times" pitchFamily="2" charset="0"/>
              </a:endParaRPr>
            </a:p>
          </p:txBody>
        </p:sp>
        <p:sp>
          <p:nvSpPr>
            <p:cNvPr id="8" name="Hexagon 7"/>
            <p:cNvSpPr/>
            <p:nvPr/>
          </p:nvSpPr>
          <p:spPr bwMode="auto">
            <a:xfrm>
              <a:off x="2298700" y="3385461"/>
              <a:ext cx="2303126" cy="1964903"/>
            </a:xfrm>
            <a:prstGeom prst="hexago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dirty="0"/>
                <a:t>Giữ gìn truyền thống văn hóa dân </a:t>
              </a:r>
              <a:r>
                <a:rPr lang="vi-VN" sz="2400" dirty="0" smtClean="0"/>
                <a:t>tộc</a:t>
              </a:r>
              <a:endParaRPr lang="en-US" sz="2400" dirty="0">
                <a:latin typeface="VNI-Times" pitchFamily="2" charset="0"/>
              </a:endParaRPr>
            </a:p>
          </p:txBody>
        </p:sp>
        <p:sp>
          <p:nvSpPr>
            <p:cNvPr id="9" name="Hexagon 8"/>
            <p:cNvSpPr/>
            <p:nvPr/>
          </p:nvSpPr>
          <p:spPr bwMode="auto">
            <a:xfrm>
              <a:off x="4085314" y="4359697"/>
              <a:ext cx="2304538" cy="1964903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dirty="0"/>
                <a:t>Hoạt động </a:t>
              </a:r>
              <a:r>
                <a:rPr lang="vi-VN" sz="2400" dirty="0" smtClean="0"/>
                <a:t>hè</a:t>
              </a:r>
              <a:endParaRPr lang="en-US" sz="2400" dirty="0">
                <a:latin typeface="VNI-Times" pitchFamily="2" charset="0"/>
              </a:endParaRPr>
            </a:p>
          </p:txBody>
        </p:sp>
        <p:sp>
          <p:nvSpPr>
            <p:cNvPr id="11" name="Hexagon 10"/>
            <p:cNvSpPr/>
            <p:nvPr/>
          </p:nvSpPr>
          <p:spPr bwMode="auto">
            <a:xfrm>
              <a:off x="4094883" y="430036"/>
              <a:ext cx="2304538" cy="1964903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dirty="0"/>
                <a:t>Kính yêu thầy, cô </a:t>
              </a:r>
              <a:r>
                <a:rPr lang="vi-VN" sz="2400" dirty="0" smtClean="0"/>
                <a:t>giáo, cha mẹ</a:t>
              </a:r>
              <a:endParaRPr lang="en-US" sz="2400" dirty="0">
                <a:latin typeface="VNI-Time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1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ounded Rectangle 3"/>
          <p:cNvSpPr/>
          <p:nvPr/>
        </p:nvSpPr>
        <p:spPr>
          <a:xfrm>
            <a:off x="4540957" y="1614311"/>
            <a:ext cx="4292600" cy="4459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2000" dirty="0">
                <a:solidFill>
                  <a:srgbClr val="7030A0"/>
                </a:solidFill>
              </a:rPr>
              <a:t>Tổ chức ủng hộ đồng bào, học sinh vùng bão lụt,…; </a:t>
            </a:r>
            <a:r>
              <a:rPr lang="vi-VN" sz="2000" dirty="0"/>
              <a:t>tổ chức giao lưu với học sinh khuyết tật, trẻ mồ </a:t>
            </a:r>
            <a:r>
              <a:rPr lang="vi-VN" sz="2000" dirty="0" smtClean="0"/>
              <a:t>côi, thăm quan làng nghề ...; </a:t>
            </a:r>
            <a:r>
              <a:rPr lang="vi-VN" sz="2000" dirty="0">
                <a:solidFill>
                  <a:srgbClr val="7030A0"/>
                </a:solidFill>
              </a:rPr>
              <a:t>Tổ chức các hoạt động từ thiện: vòng tay bè bạn, giúp nhau cùng tiến,…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66357" y="615245"/>
            <a:ext cx="4267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/>
              <a:t>Các hoạt động </a:t>
            </a:r>
            <a:r>
              <a:rPr lang="vi-VN" sz="2400" dirty="0" smtClean="0"/>
              <a:t/>
            </a:r>
            <a:br>
              <a:rPr lang="vi-VN" sz="2400" dirty="0" smtClean="0"/>
            </a:br>
            <a:r>
              <a:rPr lang="vi-VN" sz="2400" dirty="0" smtClean="0"/>
              <a:t>mang </a:t>
            </a:r>
            <a:r>
              <a:rPr lang="vi-VN" sz="2400" dirty="0"/>
              <a:t>tính xã </a:t>
            </a:r>
            <a:r>
              <a:rPr lang="vi-VN" sz="2400" dirty="0" smtClean="0"/>
              <a:t>hội 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52400"/>
            <a:ext cx="4419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7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838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NỘI DUNG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>
              <a:buFont typeface="Arial" charset="0"/>
              <a:buAutoNum type="arabicPeriod"/>
            </a:pPr>
            <a:endParaRPr lang="en-US" dirty="0" smtClean="0">
              <a:ea typeface="Arial Unicode MS" pitchFamily="34" charset="-128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en-US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en-US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198" name="AutoShape 8"/>
          <p:cNvSpPr>
            <a:spLocks noChangeArrowheads="1"/>
          </p:cNvSpPr>
          <p:nvPr/>
        </p:nvSpPr>
        <p:spPr bwMode="gray">
          <a:xfrm>
            <a:off x="1981200" y="5283200"/>
            <a:ext cx="547164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HOẠT ĐỘNG VẬN DỤNG, THỰC HÀNH 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AutoShape 10"/>
          <p:cNvSpPr>
            <a:spLocks noChangeArrowheads="1"/>
          </p:cNvSpPr>
          <p:nvPr/>
        </p:nvSpPr>
        <p:spPr bwMode="gray">
          <a:xfrm>
            <a:off x="2362200" y="1798257"/>
            <a:ext cx="5466636" cy="86874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ĐỊNH HƯỚNG THỰC HIỆN NỘI DUNG GIÁO DỤC 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 SỬ ĐỊA PHƯƠNG, ĐỊA LÝ ĐỊA PHƯƠNG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gray">
          <a:xfrm>
            <a:off x="2133600" y="990600"/>
            <a:ext cx="6781800" cy="92639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5" name="AutoShape 10"/>
          <p:cNvSpPr>
            <a:spLocks noChangeArrowheads="1"/>
          </p:cNvSpPr>
          <p:nvPr/>
        </p:nvSpPr>
        <p:spPr bwMode="gray">
          <a:xfrm>
            <a:off x="1981200" y="5867400"/>
            <a:ext cx="584185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6" name="AutoShape 8"/>
          <p:cNvSpPr>
            <a:spLocks noChangeArrowheads="1"/>
          </p:cNvSpPr>
          <p:nvPr/>
        </p:nvSpPr>
        <p:spPr bwMode="gray">
          <a:xfrm>
            <a:off x="1524000" y="3124201"/>
            <a:ext cx="6400800" cy="1447799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600" cap="all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cap="all" dirty="0" smtClean="0">
                <a:latin typeface="Times New Roman" pitchFamily="18" charset="0"/>
                <a:cs typeface="Times New Roman" pitchFamily="18" charset="0"/>
              </a:rPr>
              <a:t>giẢi pháp phỐi hỢp sỬ dỤng Tài liỆu DẠy – HỌc </a:t>
            </a:r>
          </a:p>
          <a:p>
            <a:r>
              <a:rPr lang="en-US" cap="all" dirty="0" smtClean="0">
                <a:latin typeface="Times New Roman" pitchFamily="18" charset="0"/>
                <a:cs typeface="Times New Roman" pitchFamily="18" charset="0"/>
              </a:rPr>
              <a:t>LỊch sỬ đỊa phương TP HCM và tài liỆu DẠy – HỌc </a:t>
            </a:r>
          </a:p>
          <a:p>
            <a:r>
              <a:rPr lang="en-US" cap="all" dirty="0" smtClean="0">
                <a:latin typeface="Times New Roman" pitchFamily="18" charset="0"/>
                <a:cs typeface="Times New Roman" pitchFamily="18" charset="0"/>
              </a:rPr>
              <a:t>ĐỊa lý đỊa phương TP HCM gẮn vỚi viỆc tỔ chỨc </a:t>
            </a:r>
          </a:p>
          <a:p>
            <a:r>
              <a:rPr lang="en-US" cap="all" dirty="0" smtClean="0">
                <a:latin typeface="Times New Roman" pitchFamily="18" charset="0"/>
                <a:cs typeface="Times New Roman" pitchFamily="18" charset="0"/>
              </a:rPr>
              <a:t>HoẠt đỘng ngoài giỜ lên lỚp đỂ giáo dỤc </a:t>
            </a:r>
          </a:p>
          <a:p>
            <a:r>
              <a:rPr lang="en-US" cap="all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cap="all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cap="all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0" y="228600"/>
            <a:ext cx="58674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  <a:latin typeface="Geneva" pitchFamily="34" charset="0"/>
              </a:rPr>
              <a:t>VẬN DỤNG, THỰC HÀNH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  <a:latin typeface="Geneva" pitchFamily="34" charset="0"/>
              </a:rPr>
              <a:t>(CĂN CỨ THỰC TIỄN THỰC HIỆN)</a:t>
            </a:r>
            <a:endParaRPr lang="en-US" sz="3600" dirty="0">
              <a:solidFill>
                <a:schemeClr val="bg1"/>
              </a:solidFill>
              <a:latin typeface="Genev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445" y="2133600"/>
            <a:ext cx="3418777" cy="464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2178577"/>
            <a:ext cx="3406422" cy="459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29"/>
          <p:cNvGrpSpPr>
            <a:grpSpLocks/>
          </p:cNvGrpSpPr>
          <p:nvPr/>
        </p:nvGrpSpPr>
        <p:grpSpPr bwMode="auto">
          <a:xfrm rot="429066">
            <a:off x="1126475" y="393379"/>
            <a:ext cx="6597083" cy="5375290"/>
            <a:chOff x="316783" y="1364256"/>
            <a:chExt cx="2584452" cy="2663900"/>
          </a:xfrm>
          <a:solidFill>
            <a:srgbClr val="009900"/>
          </a:solidFill>
        </p:grpSpPr>
        <p:sp>
          <p:nvSpPr>
            <p:cNvPr id="12362" name="Ellipse 130"/>
            <p:cNvSpPr>
              <a:spLocks noChangeArrowheads="1"/>
            </p:cNvSpPr>
            <p:nvPr/>
          </p:nvSpPr>
          <p:spPr bwMode="auto">
            <a:xfrm>
              <a:off x="316783" y="1473908"/>
              <a:ext cx="2554248" cy="2554248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algn="l">
                <a:defRPr/>
              </a:pPr>
              <a:endParaRPr lang="en-US" dirty="0"/>
            </a:p>
          </p:txBody>
        </p:sp>
        <p:sp>
          <p:nvSpPr>
            <p:cNvPr id="12363" name="Freeform 75"/>
            <p:cNvSpPr>
              <a:spLocks/>
            </p:cNvSpPr>
            <p:nvPr/>
          </p:nvSpPr>
          <p:spPr bwMode="auto">
            <a:xfrm>
              <a:off x="2121504" y="1523137"/>
              <a:ext cx="644623" cy="662044"/>
            </a:xfrm>
            <a:custGeom>
              <a:avLst/>
              <a:gdLst>
                <a:gd name="T0" fmla="*/ 2147483647 w 222"/>
                <a:gd name="T1" fmla="*/ 0 h 230"/>
                <a:gd name="T2" fmla="*/ 2147483647 w 222"/>
                <a:gd name="T3" fmla="*/ 0 h 230"/>
                <a:gd name="T4" fmla="*/ 2147483647 w 222"/>
                <a:gd name="T5" fmla="*/ 2147483647 h 230"/>
                <a:gd name="T6" fmla="*/ 2147483647 w 222"/>
                <a:gd name="T7" fmla="*/ 2147483647 h 230"/>
                <a:gd name="T8" fmla="*/ 2147483647 w 222"/>
                <a:gd name="T9" fmla="*/ 2147483647 h 230"/>
                <a:gd name="T10" fmla="*/ 2147483647 w 222"/>
                <a:gd name="T11" fmla="*/ 2147483647 h 230"/>
                <a:gd name="T12" fmla="*/ 2147483647 w 222"/>
                <a:gd name="T13" fmla="*/ 2147483647 h 230"/>
                <a:gd name="T14" fmla="*/ 2147483647 w 222"/>
                <a:gd name="T15" fmla="*/ 2147483647 h 230"/>
                <a:gd name="T16" fmla="*/ 2147483647 w 222"/>
                <a:gd name="T17" fmla="*/ 2147483647 h 230"/>
                <a:gd name="T18" fmla="*/ 2147483647 w 222"/>
                <a:gd name="T19" fmla="*/ 2147483647 h 230"/>
                <a:gd name="T20" fmla="*/ 0 w 222"/>
                <a:gd name="T21" fmla="*/ 2147483647 h 230"/>
                <a:gd name="T22" fmla="*/ 2147483647 w 222"/>
                <a:gd name="T23" fmla="*/ 2147483647 h 230"/>
                <a:gd name="T24" fmla="*/ 2147483647 w 222"/>
                <a:gd name="T25" fmla="*/ 2147483647 h 230"/>
                <a:gd name="T26" fmla="*/ 2147483647 w 222"/>
                <a:gd name="T27" fmla="*/ 2147483647 h 230"/>
                <a:gd name="T28" fmla="*/ 2147483647 w 222"/>
                <a:gd name="T29" fmla="*/ 2147483647 h 230"/>
                <a:gd name="T30" fmla="*/ 2147483647 w 222"/>
                <a:gd name="T31" fmla="*/ 2147483647 h 230"/>
                <a:gd name="T32" fmla="*/ 2147483647 w 222"/>
                <a:gd name="T33" fmla="*/ 2147483647 h 230"/>
                <a:gd name="T34" fmla="*/ 2147483647 w 222"/>
                <a:gd name="T35" fmla="*/ 2147483647 h 230"/>
                <a:gd name="T36" fmla="*/ 2147483647 w 222"/>
                <a:gd name="T37" fmla="*/ 2147483647 h 230"/>
                <a:gd name="T38" fmla="*/ 2147483647 w 222"/>
                <a:gd name="T39" fmla="*/ 2147483647 h 230"/>
                <a:gd name="T40" fmla="*/ 2147483647 w 222"/>
                <a:gd name="T41" fmla="*/ 2147483647 h 230"/>
                <a:gd name="T42" fmla="*/ 2147483647 w 222"/>
                <a:gd name="T43" fmla="*/ 2147483647 h 230"/>
                <a:gd name="T44" fmla="*/ 2147483647 w 222"/>
                <a:gd name="T45" fmla="*/ 2147483647 h 230"/>
                <a:gd name="T46" fmla="*/ 2147483647 w 222"/>
                <a:gd name="T47" fmla="*/ 2147483647 h 230"/>
                <a:gd name="T48" fmla="*/ 2147483647 w 222"/>
                <a:gd name="T49" fmla="*/ 2147483647 h 230"/>
                <a:gd name="T50" fmla="*/ 2147483647 w 222"/>
                <a:gd name="T51" fmla="*/ 2147483647 h 230"/>
                <a:gd name="T52" fmla="*/ 2147483647 w 222"/>
                <a:gd name="T53" fmla="*/ 2147483647 h 230"/>
                <a:gd name="T54" fmla="*/ 2147483647 w 222"/>
                <a:gd name="T55" fmla="*/ 2147483647 h 230"/>
                <a:gd name="T56" fmla="*/ 2147483647 w 222"/>
                <a:gd name="T57" fmla="*/ 2147483647 h 230"/>
                <a:gd name="T58" fmla="*/ 2147483647 w 222"/>
                <a:gd name="T59" fmla="*/ 2147483647 h 230"/>
                <a:gd name="T60" fmla="*/ 2147483647 w 222"/>
                <a:gd name="T61" fmla="*/ 2147483647 h 230"/>
                <a:gd name="T62" fmla="*/ 2147483647 w 222"/>
                <a:gd name="T63" fmla="*/ 2147483647 h 230"/>
                <a:gd name="T64" fmla="*/ 2147483647 w 222"/>
                <a:gd name="T65" fmla="*/ 2147483647 h 230"/>
                <a:gd name="T66" fmla="*/ 2147483647 w 222"/>
                <a:gd name="T67" fmla="*/ 2147483647 h 230"/>
                <a:gd name="T68" fmla="*/ 2147483647 w 222"/>
                <a:gd name="T69" fmla="*/ 2147483647 h 230"/>
                <a:gd name="T70" fmla="*/ 2147483647 w 222"/>
                <a:gd name="T71" fmla="*/ 2147483647 h 230"/>
                <a:gd name="T72" fmla="*/ 2147483647 w 222"/>
                <a:gd name="T73" fmla="*/ 2147483647 h 230"/>
                <a:gd name="T74" fmla="*/ 2147483647 w 222"/>
                <a:gd name="T75" fmla="*/ 2147483647 h 230"/>
                <a:gd name="T76" fmla="*/ 2147483647 w 222"/>
                <a:gd name="T77" fmla="*/ 2147483647 h 230"/>
                <a:gd name="T78" fmla="*/ 2147483647 w 222"/>
                <a:gd name="T79" fmla="*/ 2147483647 h 230"/>
                <a:gd name="T80" fmla="*/ 2147483647 w 222"/>
                <a:gd name="T81" fmla="*/ 2147483647 h 230"/>
                <a:gd name="T82" fmla="*/ 2147483647 w 222"/>
                <a:gd name="T83" fmla="*/ 2147483647 h 230"/>
                <a:gd name="T84" fmla="*/ 2147483647 w 222"/>
                <a:gd name="T85" fmla="*/ 2147483647 h 230"/>
                <a:gd name="T86" fmla="*/ 2147483647 w 222"/>
                <a:gd name="T87" fmla="*/ 2147483647 h 230"/>
                <a:gd name="T88" fmla="*/ 2147483647 w 222"/>
                <a:gd name="T89" fmla="*/ 2147483647 h 230"/>
                <a:gd name="T90" fmla="*/ 2147483647 w 222"/>
                <a:gd name="T91" fmla="*/ 2147483647 h 230"/>
                <a:gd name="T92" fmla="*/ 2147483647 w 222"/>
                <a:gd name="T93" fmla="*/ 2147483647 h 230"/>
                <a:gd name="T94" fmla="*/ 2147483647 w 222"/>
                <a:gd name="T95" fmla="*/ 2147483647 h 230"/>
                <a:gd name="T96" fmla="*/ 2147483647 w 222"/>
                <a:gd name="T97" fmla="*/ 2147483647 h 230"/>
                <a:gd name="T98" fmla="*/ 2147483647 w 222"/>
                <a:gd name="T99" fmla="*/ 2147483647 h 230"/>
                <a:gd name="T100" fmla="*/ 2147483647 w 222"/>
                <a:gd name="T101" fmla="*/ 2147483647 h 230"/>
                <a:gd name="T102" fmla="*/ 2147483647 w 222"/>
                <a:gd name="T103" fmla="*/ 2147483647 h 230"/>
                <a:gd name="T104" fmla="*/ 2147483647 w 222"/>
                <a:gd name="T105" fmla="*/ 2147483647 h 230"/>
                <a:gd name="T106" fmla="*/ 2147483647 w 222"/>
                <a:gd name="T107" fmla="*/ 2147483647 h 230"/>
                <a:gd name="T108" fmla="*/ 2147483647 w 222"/>
                <a:gd name="T109" fmla="*/ 0 h 2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2" h="230">
                  <a:moveTo>
                    <a:pt x="42" y="0"/>
                  </a:moveTo>
                  <a:lnTo>
                    <a:pt x="42" y="0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3" y="66"/>
                  </a:lnTo>
                  <a:lnTo>
                    <a:pt x="2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2" y="114"/>
                  </a:lnTo>
                  <a:lnTo>
                    <a:pt x="3" y="124"/>
                  </a:lnTo>
                  <a:lnTo>
                    <a:pt x="6" y="134"/>
                  </a:lnTo>
                  <a:lnTo>
                    <a:pt x="9" y="143"/>
                  </a:lnTo>
                  <a:lnTo>
                    <a:pt x="15" y="156"/>
                  </a:lnTo>
                  <a:lnTo>
                    <a:pt x="21" y="166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31" y="191"/>
                  </a:lnTo>
                  <a:lnTo>
                    <a:pt x="24" y="196"/>
                  </a:lnTo>
                  <a:lnTo>
                    <a:pt x="15" y="199"/>
                  </a:lnTo>
                  <a:lnTo>
                    <a:pt x="6" y="203"/>
                  </a:lnTo>
                  <a:lnTo>
                    <a:pt x="13" y="206"/>
                  </a:lnTo>
                  <a:lnTo>
                    <a:pt x="21" y="211"/>
                  </a:lnTo>
                  <a:lnTo>
                    <a:pt x="34" y="216"/>
                  </a:lnTo>
                  <a:lnTo>
                    <a:pt x="48" y="221"/>
                  </a:lnTo>
                  <a:lnTo>
                    <a:pt x="65" y="225"/>
                  </a:lnTo>
                  <a:lnTo>
                    <a:pt x="83" y="228"/>
                  </a:lnTo>
                  <a:lnTo>
                    <a:pt x="104" y="230"/>
                  </a:lnTo>
                  <a:lnTo>
                    <a:pt x="120" y="228"/>
                  </a:lnTo>
                  <a:lnTo>
                    <a:pt x="135" y="226"/>
                  </a:lnTo>
                  <a:lnTo>
                    <a:pt x="152" y="221"/>
                  </a:lnTo>
                  <a:lnTo>
                    <a:pt x="168" y="215"/>
                  </a:lnTo>
                  <a:lnTo>
                    <a:pt x="176" y="213"/>
                  </a:lnTo>
                  <a:lnTo>
                    <a:pt x="189" y="206"/>
                  </a:lnTo>
                  <a:lnTo>
                    <a:pt x="201" y="199"/>
                  </a:lnTo>
                  <a:lnTo>
                    <a:pt x="212" y="191"/>
                  </a:lnTo>
                  <a:lnTo>
                    <a:pt x="222" y="181"/>
                  </a:lnTo>
                  <a:lnTo>
                    <a:pt x="205" y="153"/>
                  </a:lnTo>
                  <a:lnTo>
                    <a:pt x="186" y="126"/>
                  </a:lnTo>
                  <a:lnTo>
                    <a:pt x="167" y="101"/>
                  </a:lnTo>
                  <a:lnTo>
                    <a:pt x="145" y="78"/>
                  </a:lnTo>
                  <a:lnTo>
                    <a:pt x="121" y="56"/>
                  </a:lnTo>
                  <a:lnTo>
                    <a:pt x="97" y="35"/>
                  </a:lnTo>
                  <a:lnTo>
                    <a:pt x="70" y="17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l">
                <a:defRPr/>
              </a:pPr>
              <a:endParaRPr lang="en-US"/>
            </a:p>
          </p:txBody>
        </p:sp>
        <p:sp>
          <p:nvSpPr>
            <p:cNvPr id="12364" name="Freeform 76"/>
            <p:cNvSpPr>
              <a:spLocks/>
            </p:cNvSpPr>
            <p:nvPr/>
          </p:nvSpPr>
          <p:spPr bwMode="auto">
            <a:xfrm>
              <a:off x="2121504" y="1523137"/>
              <a:ext cx="644623" cy="662044"/>
            </a:xfrm>
            <a:custGeom>
              <a:avLst/>
              <a:gdLst>
                <a:gd name="T0" fmla="*/ 2147483647 w 222"/>
                <a:gd name="T1" fmla="*/ 0 h 230"/>
                <a:gd name="T2" fmla="*/ 2147483647 w 222"/>
                <a:gd name="T3" fmla="*/ 0 h 230"/>
                <a:gd name="T4" fmla="*/ 2147483647 w 222"/>
                <a:gd name="T5" fmla="*/ 2147483647 h 230"/>
                <a:gd name="T6" fmla="*/ 2147483647 w 222"/>
                <a:gd name="T7" fmla="*/ 2147483647 h 230"/>
                <a:gd name="T8" fmla="*/ 2147483647 w 222"/>
                <a:gd name="T9" fmla="*/ 2147483647 h 230"/>
                <a:gd name="T10" fmla="*/ 2147483647 w 222"/>
                <a:gd name="T11" fmla="*/ 2147483647 h 230"/>
                <a:gd name="T12" fmla="*/ 2147483647 w 222"/>
                <a:gd name="T13" fmla="*/ 2147483647 h 230"/>
                <a:gd name="T14" fmla="*/ 2147483647 w 222"/>
                <a:gd name="T15" fmla="*/ 2147483647 h 230"/>
                <a:gd name="T16" fmla="*/ 2147483647 w 222"/>
                <a:gd name="T17" fmla="*/ 2147483647 h 230"/>
                <a:gd name="T18" fmla="*/ 2147483647 w 222"/>
                <a:gd name="T19" fmla="*/ 2147483647 h 230"/>
                <a:gd name="T20" fmla="*/ 0 w 222"/>
                <a:gd name="T21" fmla="*/ 2147483647 h 230"/>
                <a:gd name="T22" fmla="*/ 2147483647 w 222"/>
                <a:gd name="T23" fmla="*/ 2147483647 h 230"/>
                <a:gd name="T24" fmla="*/ 2147483647 w 222"/>
                <a:gd name="T25" fmla="*/ 2147483647 h 230"/>
                <a:gd name="T26" fmla="*/ 2147483647 w 222"/>
                <a:gd name="T27" fmla="*/ 2147483647 h 230"/>
                <a:gd name="T28" fmla="*/ 2147483647 w 222"/>
                <a:gd name="T29" fmla="*/ 2147483647 h 230"/>
                <a:gd name="T30" fmla="*/ 2147483647 w 222"/>
                <a:gd name="T31" fmla="*/ 2147483647 h 230"/>
                <a:gd name="T32" fmla="*/ 2147483647 w 222"/>
                <a:gd name="T33" fmla="*/ 2147483647 h 230"/>
                <a:gd name="T34" fmla="*/ 2147483647 w 222"/>
                <a:gd name="T35" fmla="*/ 2147483647 h 230"/>
                <a:gd name="T36" fmla="*/ 2147483647 w 222"/>
                <a:gd name="T37" fmla="*/ 2147483647 h 230"/>
                <a:gd name="T38" fmla="*/ 2147483647 w 222"/>
                <a:gd name="T39" fmla="*/ 2147483647 h 230"/>
                <a:gd name="T40" fmla="*/ 2147483647 w 222"/>
                <a:gd name="T41" fmla="*/ 2147483647 h 230"/>
                <a:gd name="T42" fmla="*/ 2147483647 w 222"/>
                <a:gd name="T43" fmla="*/ 2147483647 h 230"/>
                <a:gd name="T44" fmla="*/ 2147483647 w 222"/>
                <a:gd name="T45" fmla="*/ 2147483647 h 230"/>
                <a:gd name="T46" fmla="*/ 2147483647 w 222"/>
                <a:gd name="T47" fmla="*/ 2147483647 h 230"/>
                <a:gd name="T48" fmla="*/ 2147483647 w 222"/>
                <a:gd name="T49" fmla="*/ 2147483647 h 230"/>
                <a:gd name="T50" fmla="*/ 2147483647 w 222"/>
                <a:gd name="T51" fmla="*/ 2147483647 h 230"/>
                <a:gd name="T52" fmla="*/ 2147483647 w 222"/>
                <a:gd name="T53" fmla="*/ 2147483647 h 230"/>
                <a:gd name="T54" fmla="*/ 2147483647 w 222"/>
                <a:gd name="T55" fmla="*/ 2147483647 h 230"/>
                <a:gd name="T56" fmla="*/ 2147483647 w 222"/>
                <a:gd name="T57" fmla="*/ 2147483647 h 230"/>
                <a:gd name="T58" fmla="*/ 2147483647 w 222"/>
                <a:gd name="T59" fmla="*/ 2147483647 h 230"/>
                <a:gd name="T60" fmla="*/ 2147483647 w 222"/>
                <a:gd name="T61" fmla="*/ 2147483647 h 230"/>
                <a:gd name="T62" fmla="*/ 2147483647 w 222"/>
                <a:gd name="T63" fmla="*/ 2147483647 h 230"/>
                <a:gd name="T64" fmla="*/ 2147483647 w 222"/>
                <a:gd name="T65" fmla="*/ 2147483647 h 230"/>
                <a:gd name="T66" fmla="*/ 2147483647 w 222"/>
                <a:gd name="T67" fmla="*/ 2147483647 h 230"/>
                <a:gd name="T68" fmla="*/ 2147483647 w 222"/>
                <a:gd name="T69" fmla="*/ 2147483647 h 230"/>
                <a:gd name="T70" fmla="*/ 2147483647 w 222"/>
                <a:gd name="T71" fmla="*/ 2147483647 h 230"/>
                <a:gd name="T72" fmla="*/ 2147483647 w 222"/>
                <a:gd name="T73" fmla="*/ 2147483647 h 230"/>
                <a:gd name="T74" fmla="*/ 2147483647 w 222"/>
                <a:gd name="T75" fmla="*/ 2147483647 h 230"/>
                <a:gd name="T76" fmla="*/ 2147483647 w 222"/>
                <a:gd name="T77" fmla="*/ 2147483647 h 230"/>
                <a:gd name="T78" fmla="*/ 2147483647 w 222"/>
                <a:gd name="T79" fmla="*/ 2147483647 h 230"/>
                <a:gd name="T80" fmla="*/ 2147483647 w 222"/>
                <a:gd name="T81" fmla="*/ 2147483647 h 230"/>
                <a:gd name="T82" fmla="*/ 2147483647 w 222"/>
                <a:gd name="T83" fmla="*/ 2147483647 h 230"/>
                <a:gd name="T84" fmla="*/ 2147483647 w 222"/>
                <a:gd name="T85" fmla="*/ 2147483647 h 230"/>
                <a:gd name="T86" fmla="*/ 2147483647 w 222"/>
                <a:gd name="T87" fmla="*/ 2147483647 h 230"/>
                <a:gd name="T88" fmla="*/ 2147483647 w 222"/>
                <a:gd name="T89" fmla="*/ 2147483647 h 230"/>
                <a:gd name="T90" fmla="*/ 2147483647 w 222"/>
                <a:gd name="T91" fmla="*/ 2147483647 h 230"/>
                <a:gd name="T92" fmla="*/ 2147483647 w 222"/>
                <a:gd name="T93" fmla="*/ 2147483647 h 230"/>
                <a:gd name="T94" fmla="*/ 2147483647 w 222"/>
                <a:gd name="T95" fmla="*/ 2147483647 h 230"/>
                <a:gd name="T96" fmla="*/ 2147483647 w 222"/>
                <a:gd name="T97" fmla="*/ 2147483647 h 230"/>
                <a:gd name="T98" fmla="*/ 2147483647 w 222"/>
                <a:gd name="T99" fmla="*/ 2147483647 h 230"/>
                <a:gd name="T100" fmla="*/ 2147483647 w 222"/>
                <a:gd name="T101" fmla="*/ 2147483647 h 230"/>
                <a:gd name="T102" fmla="*/ 2147483647 w 222"/>
                <a:gd name="T103" fmla="*/ 2147483647 h 230"/>
                <a:gd name="T104" fmla="*/ 2147483647 w 222"/>
                <a:gd name="T105" fmla="*/ 2147483647 h 230"/>
                <a:gd name="T106" fmla="*/ 2147483647 w 222"/>
                <a:gd name="T107" fmla="*/ 2147483647 h 230"/>
                <a:gd name="T108" fmla="*/ 2147483647 w 222"/>
                <a:gd name="T109" fmla="*/ 0 h 2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2" h="230">
                  <a:moveTo>
                    <a:pt x="42" y="0"/>
                  </a:moveTo>
                  <a:lnTo>
                    <a:pt x="42" y="0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3" y="66"/>
                  </a:lnTo>
                  <a:lnTo>
                    <a:pt x="2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2" y="114"/>
                  </a:lnTo>
                  <a:lnTo>
                    <a:pt x="3" y="124"/>
                  </a:lnTo>
                  <a:lnTo>
                    <a:pt x="6" y="134"/>
                  </a:lnTo>
                  <a:lnTo>
                    <a:pt x="9" y="143"/>
                  </a:lnTo>
                  <a:lnTo>
                    <a:pt x="15" y="156"/>
                  </a:lnTo>
                  <a:lnTo>
                    <a:pt x="21" y="166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31" y="191"/>
                  </a:lnTo>
                  <a:lnTo>
                    <a:pt x="24" y="196"/>
                  </a:lnTo>
                  <a:lnTo>
                    <a:pt x="15" y="199"/>
                  </a:lnTo>
                  <a:lnTo>
                    <a:pt x="6" y="203"/>
                  </a:lnTo>
                  <a:lnTo>
                    <a:pt x="13" y="206"/>
                  </a:lnTo>
                  <a:lnTo>
                    <a:pt x="21" y="211"/>
                  </a:lnTo>
                  <a:lnTo>
                    <a:pt x="34" y="216"/>
                  </a:lnTo>
                  <a:lnTo>
                    <a:pt x="48" y="221"/>
                  </a:lnTo>
                  <a:lnTo>
                    <a:pt x="65" y="225"/>
                  </a:lnTo>
                  <a:lnTo>
                    <a:pt x="83" y="228"/>
                  </a:lnTo>
                  <a:lnTo>
                    <a:pt x="104" y="230"/>
                  </a:lnTo>
                  <a:lnTo>
                    <a:pt x="120" y="228"/>
                  </a:lnTo>
                  <a:lnTo>
                    <a:pt x="135" y="226"/>
                  </a:lnTo>
                  <a:lnTo>
                    <a:pt x="152" y="221"/>
                  </a:lnTo>
                  <a:lnTo>
                    <a:pt x="168" y="215"/>
                  </a:lnTo>
                  <a:lnTo>
                    <a:pt x="176" y="213"/>
                  </a:lnTo>
                  <a:lnTo>
                    <a:pt x="189" y="206"/>
                  </a:lnTo>
                  <a:lnTo>
                    <a:pt x="201" y="199"/>
                  </a:lnTo>
                  <a:lnTo>
                    <a:pt x="212" y="191"/>
                  </a:lnTo>
                  <a:lnTo>
                    <a:pt x="222" y="181"/>
                  </a:lnTo>
                  <a:lnTo>
                    <a:pt x="205" y="153"/>
                  </a:lnTo>
                  <a:lnTo>
                    <a:pt x="186" y="126"/>
                  </a:lnTo>
                  <a:lnTo>
                    <a:pt x="167" y="101"/>
                  </a:lnTo>
                  <a:lnTo>
                    <a:pt x="145" y="78"/>
                  </a:lnTo>
                  <a:lnTo>
                    <a:pt x="121" y="56"/>
                  </a:lnTo>
                  <a:lnTo>
                    <a:pt x="97" y="35"/>
                  </a:lnTo>
                  <a:lnTo>
                    <a:pt x="70" y="17"/>
                  </a:lnTo>
                  <a:lnTo>
                    <a:pt x="42" y="0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l">
                <a:defRPr/>
              </a:pPr>
              <a:endParaRPr lang="en-US"/>
            </a:p>
          </p:txBody>
        </p:sp>
        <p:sp>
          <p:nvSpPr>
            <p:cNvPr id="12365" name="Freeform 77"/>
            <p:cNvSpPr>
              <a:spLocks/>
            </p:cNvSpPr>
            <p:nvPr/>
          </p:nvSpPr>
          <p:spPr bwMode="auto">
            <a:xfrm>
              <a:off x="2192842" y="1406989"/>
              <a:ext cx="689433" cy="778192"/>
            </a:xfrm>
            <a:custGeom>
              <a:avLst/>
              <a:gdLst>
                <a:gd name="T0" fmla="*/ 2147483647 w 275"/>
                <a:gd name="T1" fmla="*/ 2147483647 h 277"/>
                <a:gd name="T2" fmla="*/ 2147483647 w 275"/>
                <a:gd name="T3" fmla="*/ 2147483647 h 277"/>
                <a:gd name="T4" fmla="*/ 2147483647 w 275"/>
                <a:gd name="T5" fmla="*/ 2147483647 h 277"/>
                <a:gd name="T6" fmla="*/ 2147483647 w 275"/>
                <a:gd name="T7" fmla="*/ 2147483647 h 277"/>
                <a:gd name="T8" fmla="*/ 0 w 275"/>
                <a:gd name="T9" fmla="*/ 2147483647 h 277"/>
                <a:gd name="T10" fmla="*/ 2147483647 w 275"/>
                <a:gd name="T11" fmla="*/ 2147483647 h 277"/>
                <a:gd name="T12" fmla="*/ 2147483647 w 275"/>
                <a:gd name="T13" fmla="*/ 2147483647 h 277"/>
                <a:gd name="T14" fmla="*/ 2147483647 w 275"/>
                <a:gd name="T15" fmla="*/ 2147483647 h 277"/>
                <a:gd name="T16" fmla="*/ 2147483647 w 275"/>
                <a:gd name="T17" fmla="*/ 2147483647 h 277"/>
                <a:gd name="T18" fmla="*/ 2147483647 w 275"/>
                <a:gd name="T19" fmla="*/ 2147483647 h 277"/>
                <a:gd name="T20" fmla="*/ 2147483647 w 275"/>
                <a:gd name="T21" fmla="*/ 2147483647 h 277"/>
                <a:gd name="T22" fmla="*/ 2147483647 w 275"/>
                <a:gd name="T23" fmla="*/ 2147483647 h 277"/>
                <a:gd name="T24" fmla="*/ 2147483647 w 275"/>
                <a:gd name="T25" fmla="*/ 2147483647 h 277"/>
                <a:gd name="T26" fmla="*/ 2147483647 w 275"/>
                <a:gd name="T27" fmla="*/ 2147483647 h 277"/>
                <a:gd name="T28" fmla="*/ 2147483647 w 275"/>
                <a:gd name="T29" fmla="*/ 2147483647 h 277"/>
                <a:gd name="T30" fmla="*/ 2147483647 w 275"/>
                <a:gd name="T31" fmla="*/ 2147483647 h 277"/>
                <a:gd name="T32" fmla="*/ 2147483647 w 275"/>
                <a:gd name="T33" fmla="*/ 2147483647 h 277"/>
                <a:gd name="T34" fmla="*/ 2147483647 w 275"/>
                <a:gd name="T35" fmla="*/ 2147483647 h 277"/>
                <a:gd name="T36" fmla="*/ 2147483647 w 275"/>
                <a:gd name="T37" fmla="*/ 2147483647 h 277"/>
                <a:gd name="T38" fmla="*/ 2147483647 w 275"/>
                <a:gd name="T39" fmla="*/ 2147483647 h 277"/>
                <a:gd name="T40" fmla="*/ 2147483647 w 275"/>
                <a:gd name="T41" fmla="*/ 0 h 277"/>
                <a:gd name="T42" fmla="*/ 2147483647 w 275"/>
                <a:gd name="T43" fmla="*/ 2147483647 h 277"/>
                <a:gd name="T44" fmla="*/ 2147483647 w 275"/>
                <a:gd name="T45" fmla="*/ 2147483647 h 277"/>
                <a:gd name="T46" fmla="*/ 2147483647 w 275"/>
                <a:gd name="T47" fmla="*/ 2147483647 h 277"/>
                <a:gd name="T48" fmla="*/ 2147483647 w 275"/>
                <a:gd name="T49" fmla="*/ 2147483647 h 277"/>
                <a:gd name="T50" fmla="*/ 2147483647 w 275"/>
                <a:gd name="T51" fmla="*/ 2147483647 h 277"/>
                <a:gd name="T52" fmla="*/ 2147483647 w 275"/>
                <a:gd name="T53" fmla="*/ 2147483647 h 277"/>
                <a:gd name="T54" fmla="*/ 2147483647 w 275"/>
                <a:gd name="T55" fmla="*/ 2147483647 h 277"/>
                <a:gd name="T56" fmla="*/ 2147483647 w 275"/>
                <a:gd name="T57" fmla="*/ 2147483647 h 277"/>
                <a:gd name="T58" fmla="*/ 2147483647 w 275"/>
                <a:gd name="T59" fmla="*/ 2147483647 h 277"/>
                <a:gd name="T60" fmla="*/ 2147483647 w 275"/>
                <a:gd name="T61" fmla="*/ 2147483647 h 277"/>
                <a:gd name="T62" fmla="*/ 2147483647 w 275"/>
                <a:gd name="T63" fmla="*/ 2147483647 h 277"/>
                <a:gd name="T64" fmla="*/ 2147483647 w 275"/>
                <a:gd name="T65" fmla="*/ 2147483647 h 277"/>
                <a:gd name="T66" fmla="*/ 2147483647 w 275"/>
                <a:gd name="T67" fmla="*/ 2147483647 h 277"/>
                <a:gd name="T68" fmla="*/ 2147483647 w 275"/>
                <a:gd name="T69" fmla="*/ 2147483647 h 277"/>
                <a:gd name="T70" fmla="*/ 2147483647 w 275"/>
                <a:gd name="T71" fmla="*/ 2147483647 h 277"/>
                <a:gd name="T72" fmla="*/ 2147483647 w 275"/>
                <a:gd name="T73" fmla="*/ 2147483647 h 277"/>
                <a:gd name="T74" fmla="*/ 2147483647 w 275"/>
                <a:gd name="T75" fmla="*/ 2147483647 h 277"/>
                <a:gd name="T76" fmla="*/ 2147483647 w 275"/>
                <a:gd name="T77" fmla="*/ 2147483647 h 2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5" h="277">
                  <a:moveTo>
                    <a:pt x="117" y="277"/>
                  </a:moveTo>
                  <a:lnTo>
                    <a:pt x="117" y="277"/>
                  </a:lnTo>
                  <a:lnTo>
                    <a:pt x="96" y="276"/>
                  </a:lnTo>
                  <a:lnTo>
                    <a:pt x="77" y="272"/>
                  </a:lnTo>
                  <a:lnTo>
                    <a:pt x="60" y="268"/>
                  </a:lnTo>
                  <a:lnTo>
                    <a:pt x="45" y="263"/>
                  </a:lnTo>
                  <a:lnTo>
                    <a:pt x="32" y="259"/>
                  </a:lnTo>
                  <a:lnTo>
                    <a:pt x="24" y="254"/>
                  </a:lnTo>
                  <a:lnTo>
                    <a:pt x="14" y="249"/>
                  </a:lnTo>
                  <a:lnTo>
                    <a:pt x="0" y="240"/>
                  </a:lnTo>
                  <a:lnTo>
                    <a:pt x="16" y="236"/>
                  </a:lnTo>
                  <a:lnTo>
                    <a:pt x="28" y="231"/>
                  </a:lnTo>
                  <a:lnTo>
                    <a:pt x="39" y="225"/>
                  </a:lnTo>
                  <a:lnTo>
                    <a:pt x="32" y="216"/>
                  </a:lnTo>
                  <a:lnTo>
                    <a:pt x="26" y="206"/>
                  </a:lnTo>
                  <a:lnTo>
                    <a:pt x="21" y="197"/>
                  </a:lnTo>
                  <a:lnTo>
                    <a:pt x="16" y="187"/>
                  </a:lnTo>
                  <a:lnTo>
                    <a:pt x="11" y="174"/>
                  </a:lnTo>
                  <a:lnTo>
                    <a:pt x="8" y="160"/>
                  </a:lnTo>
                  <a:lnTo>
                    <a:pt x="7" y="147"/>
                  </a:lnTo>
                  <a:lnTo>
                    <a:pt x="5" y="134"/>
                  </a:lnTo>
                  <a:lnTo>
                    <a:pt x="7" y="122"/>
                  </a:lnTo>
                  <a:lnTo>
                    <a:pt x="8" y="108"/>
                  </a:lnTo>
                  <a:lnTo>
                    <a:pt x="11" y="96"/>
                  </a:lnTo>
                  <a:lnTo>
                    <a:pt x="16" y="84"/>
                  </a:lnTo>
                  <a:lnTo>
                    <a:pt x="21" y="72"/>
                  </a:lnTo>
                  <a:lnTo>
                    <a:pt x="28" y="61"/>
                  </a:lnTo>
                  <a:lnTo>
                    <a:pt x="36" y="50"/>
                  </a:lnTo>
                  <a:lnTo>
                    <a:pt x="44" y="40"/>
                  </a:lnTo>
                  <a:lnTo>
                    <a:pt x="54" y="32"/>
                  </a:lnTo>
                  <a:lnTo>
                    <a:pt x="65" y="23"/>
                  </a:lnTo>
                  <a:lnTo>
                    <a:pt x="76" y="17"/>
                  </a:lnTo>
                  <a:lnTo>
                    <a:pt x="89" y="11"/>
                  </a:lnTo>
                  <a:lnTo>
                    <a:pt x="101" y="6"/>
                  </a:lnTo>
                  <a:lnTo>
                    <a:pt x="113" y="3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50" y="1"/>
                  </a:lnTo>
                  <a:lnTo>
                    <a:pt x="161" y="3"/>
                  </a:lnTo>
                  <a:lnTo>
                    <a:pt x="170" y="4"/>
                  </a:lnTo>
                  <a:lnTo>
                    <a:pt x="180" y="6"/>
                  </a:lnTo>
                  <a:lnTo>
                    <a:pt x="198" y="14"/>
                  </a:lnTo>
                  <a:lnTo>
                    <a:pt x="215" y="23"/>
                  </a:lnTo>
                  <a:lnTo>
                    <a:pt x="230" y="35"/>
                  </a:lnTo>
                  <a:lnTo>
                    <a:pt x="244" y="50"/>
                  </a:lnTo>
                  <a:lnTo>
                    <a:pt x="249" y="57"/>
                  </a:lnTo>
                  <a:lnTo>
                    <a:pt x="255" y="66"/>
                  </a:lnTo>
                  <a:lnTo>
                    <a:pt x="260" y="74"/>
                  </a:lnTo>
                  <a:lnTo>
                    <a:pt x="264" y="84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3"/>
                  </a:lnTo>
                  <a:lnTo>
                    <a:pt x="275" y="136"/>
                  </a:lnTo>
                  <a:lnTo>
                    <a:pt x="273" y="149"/>
                  </a:lnTo>
                  <a:lnTo>
                    <a:pt x="272" y="162"/>
                  </a:lnTo>
                  <a:lnTo>
                    <a:pt x="269" y="175"/>
                  </a:lnTo>
                  <a:lnTo>
                    <a:pt x="264" y="187"/>
                  </a:lnTo>
                  <a:lnTo>
                    <a:pt x="259" y="198"/>
                  </a:lnTo>
                  <a:lnTo>
                    <a:pt x="252" y="209"/>
                  </a:lnTo>
                  <a:lnTo>
                    <a:pt x="244" y="220"/>
                  </a:lnTo>
                  <a:lnTo>
                    <a:pt x="236" y="230"/>
                  </a:lnTo>
                  <a:lnTo>
                    <a:pt x="226" y="238"/>
                  </a:lnTo>
                  <a:lnTo>
                    <a:pt x="215" y="246"/>
                  </a:lnTo>
                  <a:lnTo>
                    <a:pt x="204" y="254"/>
                  </a:lnTo>
                  <a:lnTo>
                    <a:pt x="192" y="260"/>
                  </a:lnTo>
                  <a:lnTo>
                    <a:pt x="185" y="262"/>
                  </a:lnTo>
                  <a:lnTo>
                    <a:pt x="168" y="268"/>
                  </a:lnTo>
                  <a:lnTo>
                    <a:pt x="152" y="273"/>
                  </a:lnTo>
                  <a:lnTo>
                    <a:pt x="134" y="276"/>
                  </a:lnTo>
                  <a:lnTo>
                    <a:pt x="117" y="27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l">
                <a:defRPr/>
              </a:pPr>
              <a:endParaRPr lang="en-US"/>
            </a:p>
          </p:txBody>
        </p:sp>
        <p:sp>
          <p:nvSpPr>
            <p:cNvPr id="12366" name="Freeform 78"/>
            <p:cNvSpPr>
              <a:spLocks noEditPoints="1"/>
            </p:cNvSpPr>
            <p:nvPr/>
          </p:nvSpPr>
          <p:spPr bwMode="auto">
            <a:xfrm>
              <a:off x="2088195" y="1373853"/>
              <a:ext cx="813040" cy="801421"/>
            </a:xfrm>
            <a:custGeom>
              <a:avLst/>
              <a:gdLst>
                <a:gd name="T0" fmla="*/ 2147483647 w 300"/>
                <a:gd name="T1" fmla="*/ 2147483647 h 291"/>
                <a:gd name="T2" fmla="*/ 2147483647 w 300"/>
                <a:gd name="T3" fmla="*/ 2147483647 h 291"/>
                <a:gd name="T4" fmla="*/ 2147483647 w 300"/>
                <a:gd name="T5" fmla="*/ 2147483647 h 291"/>
                <a:gd name="T6" fmla="*/ 2147483647 w 300"/>
                <a:gd name="T7" fmla="*/ 2147483647 h 291"/>
                <a:gd name="T8" fmla="*/ 2147483647 w 300"/>
                <a:gd name="T9" fmla="*/ 2147483647 h 291"/>
                <a:gd name="T10" fmla="*/ 2147483647 w 300"/>
                <a:gd name="T11" fmla="*/ 2147483647 h 291"/>
                <a:gd name="T12" fmla="*/ 2147483647 w 300"/>
                <a:gd name="T13" fmla="*/ 2147483647 h 291"/>
                <a:gd name="T14" fmla="*/ 2147483647 w 300"/>
                <a:gd name="T15" fmla="*/ 2147483647 h 291"/>
                <a:gd name="T16" fmla="*/ 2147483647 w 300"/>
                <a:gd name="T17" fmla="*/ 2147483647 h 291"/>
                <a:gd name="T18" fmla="*/ 2147483647 w 300"/>
                <a:gd name="T19" fmla="*/ 2147483647 h 291"/>
                <a:gd name="T20" fmla="*/ 2147483647 w 300"/>
                <a:gd name="T21" fmla="*/ 2147483647 h 291"/>
                <a:gd name="T22" fmla="*/ 2147483647 w 300"/>
                <a:gd name="T23" fmla="*/ 2147483647 h 291"/>
                <a:gd name="T24" fmla="*/ 2147483647 w 300"/>
                <a:gd name="T25" fmla="*/ 2147483647 h 291"/>
                <a:gd name="T26" fmla="*/ 2147483647 w 300"/>
                <a:gd name="T27" fmla="*/ 2147483647 h 291"/>
                <a:gd name="T28" fmla="*/ 2147483647 w 300"/>
                <a:gd name="T29" fmla="*/ 2147483647 h 291"/>
                <a:gd name="T30" fmla="*/ 2147483647 w 300"/>
                <a:gd name="T31" fmla="*/ 2147483647 h 291"/>
                <a:gd name="T32" fmla="*/ 2147483647 w 300"/>
                <a:gd name="T33" fmla="*/ 2147483647 h 291"/>
                <a:gd name="T34" fmla="*/ 2147483647 w 300"/>
                <a:gd name="T35" fmla="*/ 2147483647 h 291"/>
                <a:gd name="T36" fmla="*/ 2147483647 w 300"/>
                <a:gd name="T37" fmla="*/ 2147483647 h 291"/>
                <a:gd name="T38" fmla="*/ 2147483647 w 300"/>
                <a:gd name="T39" fmla="*/ 2147483647 h 291"/>
                <a:gd name="T40" fmla="*/ 2147483647 w 300"/>
                <a:gd name="T41" fmla="*/ 2147483647 h 291"/>
                <a:gd name="T42" fmla="*/ 2147483647 w 300"/>
                <a:gd name="T43" fmla="*/ 2147483647 h 291"/>
                <a:gd name="T44" fmla="*/ 2147483647 w 300"/>
                <a:gd name="T45" fmla="*/ 2147483647 h 291"/>
                <a:gd name="T46" fmla="*/ 2147483647 w 300"/>
                <a:gd name="T47" fmla="*/ 2147483647 h 291"/>
                <a:gd name="T48" fmla="*/ 2147483647 w 300"/>
                <a:gd name="T49" fmla="*/ 2147483647 h 291"/>
                <a:gd name="T50" fmla="*/ 2147483647 w 300"/>
                <a:gd name="T51" fmla="*/ 0 h 291"/>
                <a:gd name="T52" fmla="*/ 2147483647 w 300"/>
                <a:gd name="T53" fmla="*/ 2147483647 h 291"/>
                <a:gd name="T54" fmla="*/ 2147483647 w 300"/>
                <a:gd name="T55" fmla="*/ 2147483647 h 291"/>
                <a:gd name="T56" fmla="*/ 2147483647 w 300"/>
                <a:gd name="T57" fmla="*/ 2147483647 h 291"/>
                <a:gd name="T58" fmla="*/ 2147483647 w 300"/>
                <a:gd name="T59" fmla="*/ 2147483647 h 291"/>
                <a:gd name="T60" fmla="*/ 2147483647 w 300"/>
                <a:gd name="T61" fmla="*/ 2147483647 h 291"/>
                <a:gd name="T62" fmla="*/ 2147483647 w 300"/>
                <a:gd name="T63" fmla="*/ 2147483647 h 291"/>
                <a:gd name="T64" fmla="*/ 2147483647 w 300"/>
                <a:gd name="T65" fmla="*/ 2147483647 h 291"/>
                <a:gd name="T66" fmla="*/ 2147483647 w 300"/>
                <a:gd name="T67" fmla="*/ 2147483647 h 291"/>
                <a:gd name="T68" fmla="*/ 2147483647 w 300"/>
                <a:gd name="T69" fmla="*/ 2147483647 h 291"/>
                <a:gd name="T70" fmla="*/ 2147483647 w 300"/>
                <a:gd name="T71" fmla="*/ 2147483647 h 291"/>
                <a:gd name="T72" fmla="*/ 2147483647 w 300"/>
                <a:gd name="T73" fmla="*/ 2147483647 h 291"/>
                <a:gd name="T74" fmla="*/ 2147483647 w 300"/>
                <a:gd name="T75" fmla="*/ 2147483647 h 291"/>
                <a:gd name="T76" fmla="*/ 2147483647 w 300"/>
                <a:gd name="T77" fmla="*/ 2147483647 h 291"/>
                <a:gd name="T78" fmla="*/ 2147483647 w 300"/>
                <a:gd name="T79" fmla="*/ 2147483647 h 291"/>
                <a:gd name="T80" fmla="*/ 2147483647 w 300"/>
                <a:gd name="T81" fmla="*/ 2147483647 h 291"/>
                <a:gd name="T82" fmla="*/ 2147483647 w 300"/>
                <a:gd name="T83" fmla="*/ 2147483647 h 291"/>
                <a:gd name="T84" fmla="*/ 2147483647 w 300"/>
                <a:gd name="T85" fmla="*/ 2147483647 h 291"/>
                <a:gd name="T86" fmla="*/ 2147483647 w 300"/>
                <a:gd name="T87" fmla="*/ 2147483647 h 291"/>
                <a:gd name="T88" fmla="*/ 2147483647 w 300"/>
                <a:gd name="T89" fmla="*/ 2147483647 h 291"/>
                <a:gd name="T90" fmla="*/ 2147483647 w 300"/>
                <a:gd name="T91" fmla="*/ 2147483647 h 291"/>
                <a:gd name="T92" fmla="*/ 2147483647 w 300"/>
                <a:gd name="T93" fmla="*/ 2147483647 h 291"/>
                <a:gd name="T94" fmla="*/ 2147483647 w 300"/>
                <a:gd name="T95" fmla="*/ 2147483647 h 291"/>
                <a:gd name="T96" fmla="*/ 2147483647 w 300"/>
                <a:gd name="T97" fmla="*/ 2147483647 h 291"/>
                <a:gd name="T98" fmla="*/ 2147483647 w 300"/>
                <a:gd name="T99" fmla="*/ 2147483647 h 291"/>
                <a:gd name="T100" fmla="*/ 2147483647 w 300"/>
                <a:gd name="T101" fmla="*/ 2147483647 h 291"/>
                <a:gd name="T102" fmla="*/ 2147483647 w 300"/>
                <a:gd name="T103" fmla="*/ 0 h 2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0" h="291">
                  <a:moveTo>
                    <a:pt x="158" y="16"/>
                  </a:moveTo>
                  <a:lnTo>
                    <a:pt x="158" y="16"/>
                  </a:lnTo>
                  <a:lnTo>
                    <a:pt x="176" y="17"/>
                  </a:lnTo>
                  <a:lnTo>
                    <a:pt x="194" y="21"/>
                  </a:lnTo>
                  <a:lnTo>
                    <a:pt x="211" y="27"/>
                  </a:lnTo>
                  <a:lnTo>
                    <a:pt x="228" y="36"/>
                  </a:lnTo>
                  <a:lnTo>
                    <a:pt x="243" y="47"/>
                  </a:lnTo>
                  <a:lnTo>
                    <a:pt x="255" y="61"/>
                  </a:lnTo>
                  <a:lnTo>
                    <a:pt x="266" y="76"/>
                  </a:lnTo>
                  <a:lnTo>
                    <a:pt x="271" y="85"/>
                  </a:lnTo>
                  <a:lnTo>
                    <a:pt x="276" y="93"/>
                  </a:lnTo>
                  <a:lnTo>
                    <a:pt x="279" y="106"/>
                  </a:lnTo>
                  <a:lnTo>
                    <a:pt x="283" y="118"/>
                  </a:lnTo>
                  <a:lnTo>
                    <a:pt x="284" y="131"/>
                  </a:lnTo>
                  <a:lnTo>
                    <a:pt x="285" y="143"/>
                  </a:lnTo>
                  <a:lnTo>
                    <a:pt x="284" y="155"/>
                  </a:lnTo>
                  <a:lnTo>
                    <a:pt x="283" y="167"/>
                  </a:lnTo>
                  <a:lnTo>
                    <a:pt x="279" y="180"/>
                  </a:lnTo>
                  <a:lnTo>
                    <a:pt x="276" y="190"/>
                  </a:lnTo>
                  <a:lnTo>
                    <a:pt x="270" y="201"/>
                  </a:lnTo>
                  <a:lnTo>
                    <a:pt x="264" y="212"/>
                  </a:lnTo>
                  <a:lnTo>
                    <a:pt x="256" y="222"/>
                  </a:lnTo>
                  <a:lnTo>
                    <a:pt x="249" y="232"/>
                  </a:lnTo>
                  <a:lnTo>
                    <a:pt x="239" y="240"/>
                  </a:lnTo>
                  <a:lnTo>
                    <a:pt x="230" y="247"/>
                  </a:lnTo>
                  <a:lnTo>
                    <a:pt x="219" y="253"/>
                  </a:lnTo>
                  <a:lnTo>
                    <a:pt x="207" y="260"/>
                  </a:lnTo>
                  <a:lnTo>
                    <a:pt x="199" y="262"/>
                  </a:lnTo>
                  <a:lnTo>
                    <a:pt x="183" y="268"/>
                  </a:lnTo>
                  <a:lnTo>
                    <a:pt x="166" y="273"/>
                  </a:lnTo>
                  <a:lnTo>
                    <a:pt x="151" y="275"/>
                  </a:lnTo>
                  <a:lnTo>
                    <a:pt x="135" y="277"/>
                  </a:lnTo>
                  <a:lnTo>
                    <a:pt x="114" y="275"/>
                  </a:lnTo>
                  <a:lnTo>
                    <a:pt x="96" y="272"/>
                  </a:lnTo>
                  <a:lnTo>
                    <a:pt x="79" y="268"/>
                  </a:lnTo>
                  <a:lnTo>
                    <a:pt x="65" y="263"/>
                  </a:lnTo>
                  <a:lnTo>
                    <a:pt x="52" y="258"/>
                  </a:lnTo>
                  <a:lnTo>
                    <a:pt x="44" y="253"/>
                  </a:lnTo>
                  <a:lnTo>
                    <a:pt x="37" y="250"/>
                  </a:lnTo>
                  <a:lnTo>
                    <a:pt x="46" y="246"/>
                  </a:lnTo>
                  <a:lnTo>
                    <a:pt x="55" y="243"/>
                  </a:lnTo>
                  <a:lnTo>
                    <a:pt x="62" y="238"/>
                  </a:lnTo>
                  <a:lnTo>
                    <a:pt x="69" y="233"/>
                  </a:lnTo>
                  <a:lnTo>
                    <a:pt x="61" y="223"/>
                  </a:lnTo>
                  <a:lnTo>
                    <a:pt x="52" y="213"/>
                  </a:lnTo>
                  <a:lnTo>
                    <a:pt x="46" y="203"/>
                  </a:lnTo>
                  <a:lnTo>
                    <a:pt x="40" y="190"/>
                  </a:lnTo>
                  <a:lnTo>
                    <a:pt x="37" y="178"/>
                  </a:lnTo>
                  <a:lnTo>
                    <a:pt x="33" y="166"/>
                  </a:lnTo>
                  <a:lnTo>
                    <a:pt x="32" y="154"/>
                  </a:lnTo>
                  <a:lnTo>
                    <a:pt x="31" y="141"/>
                  </a:lnTo>
                  <a:lnTo>
                    <a:pt x="32" y="129"/>
                  </a:lnTo>
                  <a:lnTo>
                    <a:pt x="33" y="116"/>
                  </a:lnTo>
                  <a:lnTo>
                    <a:pt x="37" y="106"/>
                  </a:lnTo>
                  <a:lnTo>
                    <a:pt x="40" y="93"/>
                  </a:lnTo>
                  <a:lnTo>
                    <a:pt x="46" y="82"/>
                  </a:lnTo>
                  <a:lnTo>
                    <a:pt x="52" y="72"/>
                  </a:lnTo>
                  <a:lnTo>
                    <a:pt x="60" y="62"/>
                  </a:lnTo>
                  <a:lnTo>
                    <a:pt x="67" y="53"/>
                  </a:lnTo>
                  <a:lnTo>
                    <a:pt x="77" y="45"/>
                  </a:lnTo>
                  <a:lnTo>
                    <a:pt x="86" y="38"/>
                  </a:lnTo>
                  <a:lnTo>
                    <a:pt x="97" y="30"/>
                  </a:lnTo>
                  <a:lnTo>
                    <a:pt x="109" y="25"/>
                  </a:lnTo>
                  <a:lnTo>
                    <a:pt x="122" y="21"/>
                  </a:lnTo>
                  <a:lnTo>
                    <a:pt x="134" y="17"/>
                  </a:lnTo>
                  <a:lnTo>
                    <a:pt x="146" y="16"/>
                  </a:lnTo>
                  <a:lnTo>
                    <a:pt x="158" y="16"/>
                  </a:lnTo>
                  <a:close/>
                  <a:moveTo>
                    <a:pt x="158" y="0"/>
                  </a:moveTo>
                  <a:lnTo>
                    <a:pt x="158" y="16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0" y="2"/>
                  </a:lnTo>
                  <a:lnTo>
                    <a:pt x="117" y="6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4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2"/>
                  </a:lnTo>
                  <a:lnTo>
                    <a:pt x="39" y="64"/>
                  </a:lnTo>
                  <a:lnTo>
                    <a:pt x="33" y="75"/>
                  </a:lnTo>
                  <a:lnTo>
                    <a:pt x="27" y="87"/>
                  </a:lnTo>
                  <a:lnTo>
                    <a:pt x="22" y="101"/>
                  </a:lnTo>
                  <a:lnTo>
                    <a:pt x="18" y="114"/>
                  </a:lnTo>
                  <a:lnTo>
                    <a:pt x="17" y="127"/>
                  </a:lnTo>
                  <a:lnTo>
                    <a:pt x="16" y="141"/>
                  </a:lnTo>
                  <a:lnTo>
                    <a:pt x="16" y="155"/>
                  </a:lnTo>
                  <a:lnTo>
                    <a:pt x="18" y="169"/>
                  </a:lnTo>
                  <a:lnTo>
                    <a:pt x="22" y="183"/>
                  </a:lnTo>
                  <a:lnTo>
                    <a:pt x="27" y="196"/>
                  </a:lnTo>
                  <a:lnTo>
                    <a:pt x="35" y="213"/>
                  </a:lnTo>
                  <a:lnTo>
                    <a:pt x="46" y="229"/>
                  </a:lnTo>
                  <a:lnTo>
                    <a:pt x="32" y="235"/>
                  </a:lnTo>
                  <a:lnTo>
                    <a:pt x="0" y="245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3"/>
                  </a:lnTo>
                  <a:lnTo>
                    <a:pt x="94" y="286"/>
                  </a:lnTo>
                  <a:lnTo>
                    <a:pt x="113" y="290"/>
                  </a:lnTo>
                  <a:lnTo>
                    <a:pt x="135" y="291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3"/>
                  </a:lnTo>
                  <a:lnTo>
                    <a:pt x="205" y="277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1"/>
                  </a:lnTo>
                  <a:lnTo>
                    <a:pt x="268" y="232"/>
                  </a:lnTo>
                  <a:lnTo>
                    <a:pt x="277" y="221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3"/>
                  </a:lnTo>
                  <a:lnTo>
                    <a:pt x="297" y="170"/>
                  </a:lnTo>
                  <a:lnTo>
                    <a:pt x="299" y="156"/>
                  </a:lnTo>
                  <a:lnTo>
                    <a:pt x="300" y="143"/>
                  </a:lnTo>
                  <a:lnTo>
                    <a:pt x="300" y="130"/>
                  </a:lnTo>
                  <a:lnTo>
                    <a:pt x="297" y="115"/>
                  </a:lnTo>
                  <a:lnTo>
                    <a:pt x="294" y="102"/>
                  </a:lnTo>
                  <a:lnTo>
                    <a:pt x="289" y="87"/>
                  </a:lnTo>
                  <a:lnTo>
                    <a:pt x="284" y="78"/>
                  </a:lnTo>
                  <a:lnTo>
                    <a:pt x="279" y="69"/>
                  </a:lnTo>
                  <a:lnTo>
                    <a:pt x="274" y="59"/>
                  </a:lnTo>
                  <a:lnTo>
                    <a:pt x="267" y="52"/>
                  </a:lnTo>
                  <a:lnTo>
                    <a:pt x="261" y="44"/>
                  </a:lnTo>
                  <a:lnTo>
                    <a:pt x="253" y="36"/>
                  </a:lnTo>
                  <a:lnTo>
                    <a:pt x="245" y="30"/>
                  </a:lnTo>
                  <a:lnTo>
                    <a:pt x="237" y="24"/>
                  </a:lnTo>
                  <a:lnTo>
                    <a:pt x="228" y="18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199" y="6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/>
          </p:spPr>
          <p:txBody>
            <a:bodyPr/>
            <a:lstStyle/>
            <a:p>
              <a:pPr algn="l">
                <a:defRPr/>
              </a:pPr>
              <a:endParaRPr lang="en-US"/>
            </a:p>
          </p:txBody>
        </p:sp>
        <p:sp>
          <p:nvSpPr>
            <p:cNvPr id="12367" name="Freeform 79"/>
            <p:cNvSpPr>
              <a:spLocks/>
            </p:cNvSpPr>
            <p:nvPr/>
          </p:nvSpPr>
          <p:spPr bwMode="auto">
            <a:xfrm>
              <a:off x="2121504" y="1473907"/>
              <a:ext cx="697062" cy="711273"/>
            </a:xfrm>
            <a:custGeom>
              <a:avLst/>
              <a:gdLst>
                <a:gd name="T0" fmla="*/ 2147483647 w 254"/>
                <a:gd name="T1" fmla="*/ 0 h 261"/>
                <a:gd name="T2" fmla="*/ 2147483647 w 254"/>
                <a:gd name="T3" fmla="*/ 2147483647 h 261"/>
                <a:gd name="T4" fmla="*/ 2147483647 w 254"/>
                <a:gd name="T5" fmla="*/ 2147483647 h 261"/>
                <a:gd name="T6" fmla="*/ 2147483647 w 254"/>
                <a:gd name="T7" fmla="*/ 2147483647 h 261"/>
                <a:gd name="T8" fmla="*/ 2147483647 w 254"/>
                <a:gd name="T9" fmla="*/ 2147483647 h 261"/>
                <a:gd name="T10" fmla="*/ 2147483647 w 254"/>
                <a:gd name="T11" fmla="*/ 2147483647 h 261"/>
                <a:gd name="T12" fmla="*/ 2147483647 w 254"/>
                <a:gd name="T13" fmla="*/ 2147483647 h 261"/>
                <a:gd name="T14" fmla="*/ 2147483647 w 254"/>
                <a:gd name="T15" fmla="*/ 2147483647 h 261"/>
                <a:gd name="T16" fmla="*/ 2147483647 w 254"/>
                <a:gd name="T17" fmla="*/ 2147483647 h 261"/>
                <a:gd name="T18" fmla="*/ 2147483647 w 254"/>
                <a:gd name="T19" fmla="*/ 2147483647 h 261"/>
                <a:gd name="T20" fmla="*/ 2147483647 w 254"/>
                <a:gd name="T21" fmla="*/ 2147483647 h 261"/>
                <a:gd name="T22" fmla="*/ 2147483647 w 254"/>
                <a:gd name="T23" fmla="*/ 2147483647 h 261"/>
                <a:gd name="T24" fmla="*/ 2147483647 w 254"/>
                <a:gd name="T25" fmla="*/ 2147483647 h 261"/>
                <a:gd name="T26" fmla="*/ 2147483647 w 254"/>
                <a:gd name="T27" fmla="*/ 2147483647 h 261"/>
                <a:gd name="T28" fmla="*/ 2147483647 w 254"/>
                <a:gd name="T29" fmla="*/ 2147483647 h 261"/>
                <a:gd name="T30" fmla="*/ 2147483647 w 254"/>
                <a:gd name="T31" fmla="*/ 2147483647 h 261"/>
                <a:gd name="T32" fmla="*/ 2147483647 w 254"/>
                <a:gd name="T33" fmla="*/ 2147483647 h 261"/>
                <a:gd name="T34" fmla="*/ 2147483647 w 254"/>
                <a:gd name="T35" fmla="*/ 2147483647 h 261"/>
                <a:gd name="T36" fmla="*/ 2147483647 w 254"/>
                <a:gd name="T37" fmla="*/ 2147483647 h 261"/>
                <a:gd name="T38" fmla="*/ 2147483647 w 254"/>
                <a:gd name="T39" fmla="*/ 2147483647 h 261"/>
                <a:gd name="T40" fmla="*/ 2147483647 w 254"/>
                <a:gd name="T41" fmla="*/ 2147483647 h 261"/>
                <a:gd name="T42" fmla="*/ 2147483647 w 254"/>
                <a:gd name="T43" fmla="*/ 2147483647 h 261"/>
                <a:gd name="T44" fmla="*/ 2147483647 w 254"/>
                <a:gd name="T45" fmla="*/ 2147483647 h 261"/>
                <a:gd name="T46" fmla="*/ 2147483647 w 254"/>
                <a:gd name="T47" fmla="*/ 2147483647 h 261"/>
                <a:gd name="T48" fmla="*/ 2147483647 w 254"/>
                <a:gd name="T49" fmla="*/ 2147483647 h 261"/>
                <a:gd name="T50" fmla="*/ 2147483647 w 254"/>
                <a:gd name="T51" fmla="*/ 2147483647 h 261"/>
                <a:gd name="T52" fmla="*/ 2147483647 w 254"/>
                <a:gd name="T53" fmla="*/ 2147483647 h 261"/>
                <a:gd name="T54" fmla="*/ 2147483647 w 254"/>
                <a:gd name="T55" fmla="*/ 2147483647 h 261"/>
                <a:gd name="T56" fmla="*/ 0 w 254"/>
                <a:gd name="T57" fmla="*/ 2147483647 h 261"/>
                <a:gd name="T58" fmla="*/ 2147483647 w 254"/>
                <a:gd name="T59" fmla="*/ 2147483647 h 261"/>
                <a:gd name="T60" fmla="*/ 2147483647 w 254"/>
                <a:gd name="T61" fmla="*/ 2147483647 h 261"/>
                <a:gd name="T62" fmla="*/ 2147483647 w 254"/>
                <a:gd name="T63" fmla="*/ 2147483647 h 261"/>
                <a:gd name="T64" fmla="*/ 2147483647 w 254"/>
                <a:gd name="T65" fmla="*/ 2147483647 h 261"/>
                <a:gd name="T66" fmla="*/ 2147483647 w 254"/>
                <a:gd name="T67" fmla="*/ 2147483647 h 261"/>
                <a:gd name="T68" fmla="*/ 2147483647 w 254"/>
                <a:gd name="T69" fmla="*/ 2147483647 h 261"/>
                <a:gd name="T70" fmla="*/ 2147483647 w 254"/>
                <a:gd name="T71" fmla="*/ 2147483647 h 261"/>
                <a:gd name="T72" fmla="*/ 2147483647 w 254"/>
                <a:gd name="T73" fmla="*/ 0 h 2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54" h="261">
                  <a:moveTo>
                    <a:pt x="127" y="0"/>
                  </a:moveTo>
                  <a:lnTo>
                    <a:pt x="127" y="0"/>
                  </a:lnTo>
                  <a:lnTo>
                    <a:pt x="145" y="1"/>
                  </a:lnTo>
                  <a:lnTo>
                    <a:pt x="163" y="5"/>
                  </a:lnTo>
                  <a:lnTo>
                    <a:pt x="180" y="11"/>
                  </a:lnTo>
                  <a:lnTo>
                    <a:pt x="197" y="20"/>
                  </a:lnTo>
                  <a:lnTo>
                    <a:pt x="212" y="31"/>
                  </a:lnTo>
                  <a:lnTo>
                    <a:pt x="224" y="45"/>
                  </a:lnTo>
                  <a:lnTo>
                    <a:pt x="235" y="60"/>
                  </a:lnTo>
                  <a:lnTo>
                    <a:pt x="240" y="69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2" y="102"/>
                  </a:lnTo>
                  <a:lnTo>
                    <a:pt x="253" y="115"/>
                  </a:lnTo>
                  <a:lnTo>
                    <a:pt x="254" y="127"/>
                  </a:lnTo>
                  <a:lnTo>
                    <a:pt x="253" y="139"/>
                  </a:lnTo>
                  <a:lnTo>
                    <a:pt x="252" y="151"/>
                  </a:lnTo>
                  <a:lnTo>
                    <a:pt x="248" y="164"/>
                  </a:lnTo>
                  <a:lnTo>
                    <a:pt x="245" y="174"/>
                  </a:lnTo>
                  <a:lnTo>
                    <a:pt x="239" y="185"/>
                  </a:lnTo>
                  <a:lnTo>
                    <a:pt x="233" y="196"/>
                  </a:lnTo>
                  <a:lnTo>
                    <a:pt x="225" y="206"/>
                  </a:lnTo>
                  <a:lnTo>
                    <a:pt x="218" y="216"/>
                  </a:lnTo>
                  <a:lnTo>
                    <a:pt x="208" y="224"/>
                  </a:lnTo>
                  <a:lnTo>
                    <a:pt x="199" y="231"/>
                  </a:lnTo>
                  <a:lnTo>
                    <a:pt x="188" y="237"/>
                  </a:lnTo>
                  <a:lnTo>
                    <a:pt x="176" y="244"/>
                  </a:lnTo>
                  <a:lnTo>
                    <a:pt x="168" y="246"/>
                  </a:lnTo>
                  <a:lnTo>
                    <a:pt x="152" y="252"/>
                  </a:lnTo>
                  <a:lnTo>
                    <a:pt x="135" y="257"/>
                  </a:lnTo>
                  <a:lnTo>
                    <a:pt x="120" y="259"/>
                  </a:lnTo>
                  <a:lnTo>
                    <a:pt x="104" y="261"/>
                  </a:lnTo>
                  <a:lnTo>
                    <a:pt x="83" y="259"/>
                  </a:lnTo>
                  <a:lnTo>
                    <a:pt x="65" y="256"/>
                  </a:lnTo>
                  <a:lnTo>
                    <a:pt x="48" y="252"/>
                  </a:lnTo>
                  <a:lnTo>
                    <a:pt x="34" y="247"/>
                  </a:lnTo>
                  <a:lnTo>
                    <a:pt x="21" y="242"/>
                  </a:lnTo>
                  <a:lnTo>
                    <a:pt x="13" y="237"/>
                  </a:lnTo>
                  <a:lnTo>
                    <a:pt x="6" y="234"/>
                  </a:lnTo>
                  <a:lnTo>
                    <a:pt x="15" y="230"/>
                  </a:lnTo>
                  <a:lnTo>
                    <a:pt x="24" y="227"/>
                  </a:lnTo>
                  <a:lnTo>
                    <a:pt x="31" y="222"/>
                  </a:lnTo>
                  <a:lnTo>
                    <a:pt x="38" y="217"/>
                  </a:lnTo>
                  <a:lnTo>
                    <a:pt x="30" y="207"/>
                  </a:lnTo>
                  <a:lnTo>
                    <a:pt x="21" y="197"/>
                  </a:lnTo>
                  <a:lnTo>
                    <a:pt x="15" y="187"/>
                  </a:lnTo>
                  <a:lnTo>
                    <a:pt x="9" y="174"/>
                  </a:lnTo>
                  <a:lnTo>
                    <a:pt x="6" y="162"/>
                  </a:lnTo>
                  <a:lnTo>
                    <a:pt x="2" y="150"/>
                  </a:lnTo>
                  <a:lnTo>
                    <a:pt x="1" y="138"/>
                  </a:lnTo>
                  <a:lnTo>
                    <a:pt x="0" y="125"/>
                  </a:lnTo>
                  <a:lnTo>
                    <a:pt x="1" y="113"/>
                  </a:lnTo>
                  <a:lnTo>
                    <a:pt x="2" y="100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15" y="66"/>
                  </a:lnTo>
                  <a:lnTo>
                    <a:pt x="21" y="56"/>
                  </a:lnTo>
                  <a:lnTo>
                    <a:pt x="29" y="46"/>
                  </a:lnTo>
                  <a:lnTo>
                    <a:pt x="36" y="37"/>
                  </a:lnTo>
                  <a:lnTo>
                    <a:pt x="46" y="29"/>
                  </a:lnTo>
                  <a:lnTo>
                    <a:pt x="55" y="22"/>
                  </a:lnTo>
                  <a:lnTo>
                    <a:pt x="66" y="14"/>
                  </a:lnTo>
                  <a:lnTo>
                    <a:pt x="78" y="9"/>
                  </a:lnTo>
                  <a:lnTo>
                    <a:pt x="91" y="5"/>
                  </a:lnTo>
                  <a:lnTo>
                    <a:pt x="103" y="1"/>
                  </a:lnTo>
                  <a:lnTo>
                    <a:pt x="115" y="0"/>
                  </a:lnTo>
                  <a:lnTo>
                    <a:pt x="127" y="0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l">
                <a:defRPr/>
              </a:pPr>
              <a:endParaRPr lang="en-US"/>
            </a:p>
          </p:txBody>
        </p:sp>
        <p:sp>
          <p:nvSpPr>
            <p:cNvPr id="12368" name="Freeform 80"/>
            <p:cNvSpPr>
              <a:spLocks/>
            </p:cNvSpPr>
            <p:nvPr/>
          </p:nvSpPr>
          <p:spPr bwMode="auto">
            <a:xfrm>
              <a:off x="2057631" y="1364256"/>
              <a:ext cx="836637" cy="847881"/>
            </a:xfrm>
            <a:custGeom>
              <a:avLst/>
              <a:gdLst>
                <a:gd name="T0" fmla="*/ 2147483647 w 300"/>
                <a:gd name="T1" fmla="*/ 2147483647 h 291"/>
                <a:gd name="T2" fmla="*/ 2147483647 w 300"/>
                <a:gd name="T3" fmla="*/ 0 h 291"/>
                <a:gd name="T4" fmla="*/ 2147483647 w 300"/>
                <a:gd name="T5" fmla="*/ 2147483647 h 291"/>
                <a:gd name="T6" fmla="*/ 2147483647 w 300"/>
                <a:gd name="T7" fmla="*/ 2147483647 h 291"/>
                <a:gd name="T8" fmla="*/ 2147483647 w 300"/>
                <a:gd name="T9" fmla="*/ 2147483647 h 291"/>
                <a:gd name="T10" fmla="*/ 2147483647 w 300"/>
                <a:gd name="T11" fmla="*/ 2147483647 h 291"/>
                <a:gd name="T12" fmla="*/ 2147483647 w 300"/>
                <a:gd name="T13" fmla="*/ 2147483647 h 291"/>
                <a:gd name="T14" fmla="*/ 2147483647 w 300"/>
                <a:gd name="T15" fmla="*/ 2147483647 h 291"/>
                <a:gd name="T16" fmla="*/ 2147483647 w 300"/>
                <a:gd name="T17" fmla="*/ 2147483647 h 291"/>
                <a:gd name="T18" fmla="*/ 2147483647 w 300"/>
                <a:gd name="T19" fmla="*/ 2147483647 h 291"/>
                <a:gd name="T20" fmla="*/ 2147483647 w 300"/>
                <a:gd name="T21" fmla="*/ 2147483647 h 291"/>
                <a:gd name="T22" fmla="*/ 2147483647 w 300"/>
                <a:gd name="T23" fmla="*/ 2147483647 h 291"/>
                <a:gd name="T24" fmla="*/ 2147483647 w 300"/>
                <a:gd name="T25" fmla="*/ 2147483647 h 291"/>
                <a:gd name="T26" fmla="*/ 2147483647 w 300"/>
                <a:gd name="T27" fmla="*/ 2147483647 h 291"/>
                <a:gd name="T28" fmla="*/ 2147483647 w 300"/>
                <a:gd name="T29" fmla="*/ 2147483647 h 291"/>
                <a:gd name="T30" fmla="*/ 0 w 300"/>
                <a:gd name="T31" fmla="*/ 2147483647 h 291"/>
                <a:gd name="T32" fmla="*/ 2147483647 w 300"/>
                <a:gd name="T33" fmla="*/ 2147483647 h 291"/>
                <a:gd name="T34" fmla="*/ 2147483647 w 300"/>
                <a:gd name="T35" fmla="*/ 2147483647 h 291"/>
                <a:gd name="T36" fmla="*/ 2147483647 w 300"/>
                <a:gd name="T37" fmla="*/ 2147483647 h 291"/>
                <a:gd name="T38" fmla="*/ 2147483647 w 300"/>
                <a:gd name="T39" fmla="*/ 2147483647 h 291"/>
                <a:gd name="T40" fmla="*/ 2147483647 w 300"/>
                <a:gd name="T41" fmla="*/ 2147483647 h 291"/>
                <a:gd name="T42" fmla="*/ 2147483647 w 300"/>
                <a:gd name="T43" fmla="*/ 2147483647 h 291"/>
                <a:gd name="T44" fmla="*/ 2147483647 w 300"/>
                <a:gd name="T45" fmla="*/ 2147483647 h 291"/>
                <a:gd name="T46" fmla="*/ 2147483647 w 300"/>
                <a:gd name="T47" fmla="*/ 2147483647 h 291"/>
                <a:gd name="T48" fmla="*/ 2147483647 w 300"/>
                <a:gd name="T49" fmla="*/ 2147483647 h 291"/>
                <a:gd name="T50" fmla="*/ 2147483647 w 300"/>
                <a:gd name="T51" fmla="*/ 2147483647 h 291"/>
                <a:gd name="T52" fmla="*/ 2147483647 w 300"/>
                <a:gd name="T53" fmla="*/ 2147483647 h 291"/>
                <a:gd name="T54" fmla="*/ 2147483647 w 300"/>
                <a:gd name="T55" fmla="*/ 2147483647 h 291"/>
                <a:gd name="T56" fmla="*/ 2147483647 w 300"/>
                <a:gd name="T57" fmla="*/ 2147483647 h 291"/>
                <a:gd name="T58" fmla="*/ 2147483647 w 300"/>
                <a:gd name="T59" fmla="*/ 2147483647 h 291"/>
                <a:gd name="T60" fmla="*/ 2147483647 w 300"/>
                <a:gd name="T61" fmla="*/ 2147483647 h 291"/>
                <a:gd name="T62" fmla="*/ 2147483647 w 300"/>
                <a:gd name="T63" fmla="*/ 2147483647 h 291"/>
                <a:gd name="T64" fmla="*/ 2147483647 w 300"/>
                <a:gd name="T65" fmla="*/ 2147483647 h 291"/>
                <a:gd name="T66" fmla="*/ 2147483647 w 300"/>
                <a:gd name="T67" fmla="*/ 2147483647 h 291"/>
                <a:gd name="T68" fmla="*/ 2147483647 w 300"/>
                <a:gd name="T69" fmla="*/ 2147483647 h 291"/>
                <a:gd name="T70" fmla="*/ 2147483647 w 300"/>
                <a:gd name="T71" fmla="*/ 2147483647 h 291"/>
                <a:gd name="T72" fmla="*/ 2147483647 w 300"/>
                <a:gd name="T73" fmla="*/ 2147483647 h 291"/>
                <a:gd name="T74" fmla="*/ 2147483647 w 300"/>
                <a:gd name="T75" fmla="*/ 2147483647 h 291"/>
                <a:gd name="T76" fmla="*/ 2147483647 w 300"/>
                <a:gd name="T77" fmla="*/ 2147483647 h 291"/>
                <a:gd name="T78" fmla="*/ 2147483647 w 300"/>
                <a:gd name="T79" fmla="*/ 2147483647 h 291"/>
                <a:gd name="T80" fmla="*/ 2147483647 w 300"/>
                <a:gd name="T81" fmla="*/ 0 h 2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00" h="291">
                  <a:moveTo>
                    <a:pt x="158" y="0"/>
                  </a:moveTo>
                  <a:lnTo>
                    <a:pt x="158" y="16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0" y="2"/>
                  </a:lnTo>
                  <a:lnTo>
                    <a:pt x="117" y="6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4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2"/>
                  </a:lnTo>
                  <a:lnTo>
                    <a:pt x="39" y="64"/>
                  </a:lnTo>
                  <a:lnTo>
                    <a:pt x="33" y="75"/>
                  </a:lnTo>
                  <a:lnTo>
                    <a:pt x="27" y="87"/>
                  </a:lnTo>
                  <a:lnTo>
                    <a:pt x="22" y="101"/>
                  </a:lnTo>
                  <a:lnTo>
                    <a:pt x="18" y="114"/>
                  </a:lnTo>
                  <a:lnTo>
                    <a:pt x="17" y="127"/>
                  </a:lnTo>
                  <a:lnTo>
                    <a:pt x="16" y="141"/>
                  </a:lnTo>
                  <a:lnTo>
                    <a:pt x="16" y="155"/>
                  </a:lnTo>
                  <a:lnTo>
                    <a:pt x="18" y="169"/>
                  </a:lnTo>
                  <a:lnTo>
                    <a:pt x="22" y="183"/>
                  </a:lnTo>
                  <a:lnTo>
                    <a:pt x="27" y="196"/>
                  </a:lnTo>
                  <a:lnTo>
                    <a:pt x="35" y="213"/>
                  </a:lnTo>
                  <a:lnTo>
                    <a:pt x="46" y="229"/>
                  </a:lnTo>
                  <a:lnTo>
                    <a:pt x="32" y="235"/>
                  </a:lnTo>
                  <a:lnTo>
                    <a:pt x="0" y="245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3"/>
                  </a:lnTo>
                  <a:lnTo>
                    <a:pt x="94" y="286"/>
                  </a:lnTo>
                  <a:lnTo>
                    <a:pt x="113" y="290"/>
                  </a:lnTo>
                  <a:lnTo>
                    <a:pt x="135" y="291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3"/>
                  </a:lnTo>
                  <a:lnTo>
                    <a:pt x="205" y="277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1"/>
                  </a:lnTo>
                  <a:lnTo>
                    <a:pt x="268" y="232"/>
                  </a:lnTo>
                  <a:lnTo>
                    <a:pt x="277" y="221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3"/>
                  </a:lnTo>
                  <a:lnTo>
                    <a:pt x="297" y="170"/>
                  </a:lnTo>
                  <a:lnTo>
                    <a:pt x="299" y="156"/>
                  </a:lnTo>
                  <a:lnTo>
                    <a:pt x="300" y="143"/>
                  </a:lnTo>
                  <a:lnTo>
                    <a:pt x="300" y="130"/>
                  </a:lnTo>
                  <a:lnTo>
                    <a:pt x="297" y="115"/>
                  </a:lnTo>
                  <a:lnTo>
                    <a:pt x="294" y="102"/>
                  </a:lnTo>
                  <a:lnTo>
                    <a:pt x="289" y="87"/>
                  </a:lnTo>
                  <a:lnTo>
                    <a:pt x="284" y="78"/>
                  </a:lnTo>
                  <a:lnTo>
                    <a:pt x="279" y="69"/>
                  </a:lnTo>
                  <a:lnTo>
                    <a:pt x="274" y="59"/>
                  </a:lnTo>
                  <a:lnTo>
                    <a:pt x="267" y="52"/>
                  </a:lnTo>
                  <a:lnTo>
                    <a:pt x="261" y="44"/>
                  </a:lnTo>
                  <a:lnTo>
                    <a:pt x="253" y="36"/>
                  </a:lnTo>
                  <a:lnTo>
                    <a:pt x="245" y="30"/>
                  </a:lnTo>
                  <a:lnTo>
                    <a:pt x="237" y="24"/>
                  </a:lnTo>
                  <a:lnTo>
                    <a:pt x="228" y="18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199" y="6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0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algn="l">
                <a:defRPr/>
              </a:pPr>
              <a:endParaRPr lang="en-US"/>
            </a:p>
          </p:txBody>
        </p:sp>
      </p:grpSp>
      <p:sp>
        <p:nvSpPr>
          <p:cNvPr id="17412" name="Freeform 72"/>
          <p:cNvSpPr>
            <a:spLocks/>
          </p:cNvSpPr>
          <p:nvPr/>
        </p:nvSpPr>
        <p:spPr bwMode="auto">
          <a:xfrm>
            <a:off x="1581150" y="1284288"/>
            <a:ext cx="1793875" cy="1789112"/>
          </a:xfrm>
          <a:custGeom>
            <a:avLst/>
            <a:gdLst>
              <a:gd name="T0" fmla="*/ 2147483647 w 858"/>
              <a:gd name="T1" fmla="*/ 0 h 856"/>
              <a:gd name="T2" fmla="*/ 2147483647 w 858"/>
              <a:gd name="T3" fmla="*/ 2147483647 h 856"/>
              <a:gd name="T4" fmla="*/ 2147483647 w 858"/>
              <a:gd name="T5" fmla="*/ 2147483647 h 856"/>
              <a:gd name="T6" fmla="*/ 2147483647 w 858"/>
              <a:gd name="T7" fmla="*/ 2147483647 h 856"/>
              <a:gd name="T8" fmla="*/ 2147483647 w 858"/>
              <a:gd name="T9" fmla="*/ 2147483647 h 856"/>
              <a:gd name="T10" fmla="*/ 2147483647 w 858"/>
              <a:gd name="T11" fmla="*/ 2147483647 h 856"/>
              <a:gd name="T12" fmla="*/ 2147483647 w 858"/>
              <a:gd name="T13" fmla="*/ 2147483647 h 856"/>
              <a:gd name="T14" fmla="*/ 2147483647 w 858"/>
              <a:gd name="T15" fmla="*/ 2147483647 h 856"/>
              <a:gd name="T16" fmla="*/ 2147483647 w 858"/>
              <a:gd name="T17" fmla="*/ 2147483647 h 856"/>
              <a:gd name="T18" fmla="*/ 0 w 858"/>
              <a:gd name="T19" fmla="*/ 2147483647 h 856"/>
              <a:gd name="T20" fmla="*/ 2147483647 w 858"/>
              <a:gd name="T21" fmla="*/ 2147483647 h 856"/>
              <a:gd name="T22" fmla="*/ 2147483647 w 858"/>
              <a:gd name="T23" fmla="*/ 2147483647 h 856"/>
              <a:gd name="T24" fmla="*/ 2147483647 w 858"/>
              <a:gd name="T25" fmla="*/ 2147483647 h 856"/>
              <a:gd name="T26" fmla="*/ 2147483647 w 858"/>
              <a:gd name="T27" fmla="*/ 2147483647 h 856"/>
              <a:gd name="T28" fmla="*/ 2147483647 w 858"/>
              <a:gd name="T29" fmla="*/ 2147483647 h 856"/>
              <a:gd name="T30" fmla="*/ 2147483647 w 858"/>
              <a:gd name="T31" fmla="*/ 2147483647 h 856"/>
              <a:gd name="T32" fmla="*/ 2147483647 w 858"/>
              <a:gd name="T33" fmla="*/ 2147483647 h 856"/>
              <a:gd name="T34" fmla="*/ 2147483647 w 858"/>
              <a:gd name="T35" fmla="*/ 2147483647 h 856"/>
              <a:gd name="T36" fmla="*/ 2147483647 w 858"/>
              <a:gd name="T37" fmla="*/ 2147483647 h 856"/>
              <a:gd name="T38" fmla="*/ 2147483647 w 858"/>
              <a:gd name="T39" fmla="*/ 2147483647 h 856"/>
              <a:gd name="T40" fmla="*/ 2147483647 w 858"/>
              <a:gd name="T41" fmla="*/ 2147483647 h 856"/>
              <a:gd name="T42" fmla="*/ 2147483647 w 858"/>
              <a:gd name="T43" fmla="*/ 2147483647 h 856"/>
              <a:gd name="T44" fmla="*/ 2147483647 w 858"/>
              <a:gd name="T45" fmla="*/ 2147483647 h 856"/>
              <a:gd name="T46" fmla="*/ 2147483647 w 858"/>
              <a:gd name="T47" fmla="*/ 2147483647 h 856"/>
              <a:gd name="T48" fmla="*/ 2147483647 w 858"/>
              <a:gd name="T49" fmla="*/ 2147483647 h 856"/>
              <a:gd name="T50" fmla="*/ 2147483647 w 858"/>
              <a:gd name="T51" fmla="*/ 2147483647 h 856"/>
              <a:gd name="T52" fmla="*/ 2147483647 w 858"/>
              <a:gd name="T53" fmla="*/ 2147483647 h 856"/>
              <a:gd name="T54" fmla="*/ 2147483647 w 858"/>
              <a:gd name="T55" fmla="*/ 2147483647 h 856"/>
              <a:gd name="T56" fmla="*/ 2147483647 w 858"/>
              <a:gd name="T57" fmla="*/ 2147483647 h 856"/>
              <a:gd name="T58" fmla="*/ 2147483647 w 858"/>
              <a:gd name="T59" fmla="*/ 2147483647 h 856"/>
              <a:gd name="T60" fmla="*/ 2147483647 w 858"/>
              <a:gd name="T61" fmla="*/ 2147483647 h 856"/>
              <a:gd name="T62" fmla="*/ 2147483647 w 858"/>
              <a:gd name="T63" fmla="*/ 2147483647 h 856"/>
              <a:gd name="T64" fmla="*/ 2147483647 w 858"/>
              <a:gd name="T65" fmla="*/ 2147483647 h 856"/>
              <a:gd name="T66" fmla="*/ 2147483647 w 858"/>
              <a:gd name="T67" fmla="*/ 2147483647 h 856"/>
              <a:gd name="T68" fmla="*/ 2147483647 w 858"/>
              <a:gd name="T69" fmla="*/ 2147483647 h 856"/>
              <a:gd name="T70" fmla="*/ 2147483647 w 858"/>
              <a:gd name="T71" fmla="*/ 2147483647 h 856"/>
              <a:gd name="T72" fmla="*/ 2147483647 w 858"/>
              <a:gd name="T73" fmla="*/ 2147483647 h 856"/>
              <a:gd name="T74" fmla="*/ 2147483647 w 858"/>
              <a:gd name="T75" fmla="*/ 2147483647 h 856"/>
              <a:gd name="T76" fmla="*/ 2147483647 w 858"/>
              <a:gd name="T77" fmla="*/ 2147483647 h 856"/>
              <a:gd name="T78" fmla="*/ 2147483647 w 858"/>
              <a:gd name="T79" fmla="*/ 2147483647 h 856"/>
              <a:gd name="T80" fmla="*/ 2147483647 w 858"/>
              <a:gd name="T81" fmla="*/ 2147483647 h 856"/>
              <a:gd name="T82" fmla="*/ 2147483647 w 858"/>
              <a:gd name="T83" fmla="*/ 2147483647 h 856"/>
              <a:gd name="T84" fmla="*/ 2147483647 w 858"/>
              <a:gd name="T85" fmla="*/ 2147483647 h 856"/>
              <a:gd name="T86" fmla="*/ 2147483647 w 858"/>
              <a:gd name="T87" fmla="*/ 2147483647 h 856"/>
              <a:gd name="T88" fmla="*/ 2147483647 w 858"/>
              <a:gd name="T89" fmla="*/ 2147483647 h 856"/>
              <a:gd name="T90" fmla="*/ 2147483647 w 858"/>
              <a:gd name="T91" fmla="*/ 2147483647 h 85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58"/>
              <a:gd name="T139" fmla="*/ 0 h 856"/>
              <a:gd name="T140" fmla="*/ 858 w 858"/>
              <a:gd name="T141" fmla="*/ 856 h 85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58" h="856">
                <a:moveTo>
                  <a:pt x="418" y="0"/>
                </a:moveTo>
                <a:lnTo>
                  <a:pt x="418" y="0"/>
                </a:lnTo>
                <a:lnTo>
                  <a:pt x="400" y="0"/>
                </a:lnTo>
                <a:lnTo>
                  <a:pt x="382" y="1"/>
                </a:lnTo>
                <a:lnTo>
                  <a:pt x="347" y="5"/>
                </a:lnTo>
                <a:lnTo>
                  <a:pt x="312" y="12"/>
                </a:lnTo>
                <a:lnTo>
                  <a:pt x="279" y="22"/>
                </a:lnTo>
                <a:lnTo>
                  <a:pt x="246" y="34"/>
                </a:lnTo>
                <a:lnTo>
                  <a:pt x="216" y="49"/>
                </a:lnTo>
                <a:lnTo>
                  <a:pt x="186" y="66"/>
                </a:lnTo>
                <a:lnTo>
                  <a:pt x="158" y="85"/>
                </a:lnTo>
                <a:lnTo>
                  <a:pt x="131" y="106"/>
                </a:lnTo>
                <a:lnTo>
                  <a:pt x="107" y="129"/>
                </a:lnTo>
                <a:lnTo>
                  <a:pt x="84" y="153"/>
                </a:lnTo>
                <a:lnTo>
                  <a:pt x="63" y="180"/>
                </a:lnTo>
                <a:lnTo>
                  <a:pt x="44" y="208"/>
                </a:lnTo>
                <a:lnTo>
                  <a:pt x="27" y="238"/>
                </a:lnTo>
                <a:lnTo>
                  <a:pt x="12" y="268"/>
                </a:lnTo>
                <a:lnTo>
                  <a:pt x="0" y="301"/>
                </a:lnTo>
                <a:lnTo>
                  <a:pt x="10" y="334"/>
                </a:lnTo>
                <a:lnTo>
                  <a:pt x="17" y="369"/>
                </a:lnTo>
                <a:lnTo>
                  <a:pt x="22" y="403"/>
                </a:lnTo>
                <a:lnTo>
                  <a:pt x="23" y="439"/>
                </a:lnTo>
                <a:lnTo>
                  <a:pt x="22" y="476"/>
                </a:lnTo>
                <a:lnTo>
                  <a:pt x="17" y="511"/>
                </a:lnTo>
                <a:lnTo>
                  <a:pt x="10" y="545"/>
                </a:lnTo>
                <a:lnTo>
                  <a:pt x="0" y="577"/>
                </a:lnTo>
                <a:lnTo>
                  <a:pt x="10" y="602"/>
                </a:lnTo>
                <a:lnTo>
                  <a:pt x="19" y="625"/>
                </a:lnTo>
                <a:lnTo>
                  <a:pt x="32" y="648"/>
                </a:lnTo>
                <a:lnTo>
                  <a:pt x="44" y="670"/>
                </a:lnTo>
                <a:lnTo>
                  <a:pt x="58" y="691"/>
                </a:lnTo>
                <a:lnTo>
                  <a:pt x="73" y="712"/>
                </a:lnTo>
                <a:lnTo>
                  <a:pt x="90" y="731"/>
                </a:lnTo>
                <a:lnTo>
                  <a:pt x="107" y="750"/>
                </a:lnTo>
                <a:lnTo>
                  <a:pt x="125" y="767"/>
                </a:lnTo>
                <a:lnTo>
                  <a:pt x="144" y="784"/>
                </a:lnTo>
                <a:lnTo>
                  <a:pt x="165" y="798"/>
                </a:lnTo>
                <a:lnTo>
                  <a:pt x="186" y="813"/>
                </a:lnTo>
                <a:lnTo>
                  <a:pt x="207" y="825"/>
                </a:lnTo>
                <a:lnTo>
                  <a:pt x="230" y="837"/>
                </a:lnTo>
                <a:lnTo>
                  <a:pt x="253" y="847"/>
                </a:lnTo>
                <a:lnTo>
                  <a:pt x="278" y="856"/>
                </a:lnTo>
                <a:lnTo>
                  <a:pt x="312" y="847"/>
                </a:lnTo>
                <a:lnTo>
                  <a:pt x="346" y="839"/>
                </a:lnTo>
                <a:lnTo>
                  <a:pt x="364" y="837"/>
                </a:lnTo>
                <a:lnTo>
                  <a:pt x="382" y="835"/>
                </a:lnTo>
                <a:lnTo>
                  <a:pt x="400" y="833"/>
                </a:lnTo>
                <a:lnTo>
                  <a:pt x="418" y="833"/>
                </a:lnTo>
                <a:lnTo>
                  <a:pt x="437" y="833"/>
                </a:lnTo>
                <a:lnTo>
                  <a:pt x="455" y="835"/>
                </a:lnTo>
                <a:lnTo>
                  <a:pt x="472" y="837"/>
                </a:lnTo>
                <a:lnTo>
                  <a:pt x="490" y="839"/>
                </a:lnTo>
                <a:lnTo>
                  <a:pt x="524" y="847"/>
                </a:lnTo>
                <a:lnTo>
                  <a:pt x="558" y="856"/>
                </a:lnTo>
                <a:lnTo>
                  <a:pt x="589" y="844"/>
                </a:lnTo>
                <a:lnTo>
                  <a:pt x="621" y="830"/>
                </a:lnTo>
                <a:lnTo>
                  <a:pt x="650" y="813"/>
                </a:lnTo>
                <a:lnTo>
                  <a:pt x="678" y="793"/>
                </a:lnTo>
                <a:lnTo>
                  <a:pt x="705" y="773"/>
                </a:lnTo>
                <a:lnTo>
                  <a:pt x="729" y="750"/>
                </a:lnTo>
                <a:lnTo>
                  <a:pt x="752" y="725"/>
                </a:lnTo>
                <a:lnTo>
                  <a:pt x="773" y="699"/>
                </a:lnTo>
                <a:lnTo>
                  <a:pt x="792" y="671"/>
                </a:lnTo>
                <a:lnTo>
                  <a:pt x="809" y="641"/>
                </a:lnTo>
                <a:lnTo>
                  <a:pt x="824" y="610"/>
                </a:lnTo>
                <a:lnTo>
                  <a:pt x="836" y="577"/>
                </a:lnTo>
                <a:lnTo>
                  <a:pt x="845" y="545"/>
                </a:lnTo>
                <a:lnTo>
                  <a:pt x="851" y="511"/>
                </a:lnTo>
                <a:lnTo>
                  <a:pt x="856" y="476"/>
                </a:lnTo>
                <a:lnTo>
                  <a:pt x="858" y="457"/>
                </a:lnTo>
                <a:lnTo>
                  <a:pt x="858" y="439"/>
                </a:lnTo>
                <a:lnTo>
                  <a:pt x="856" y="414"/>
                </a:lnTo>
                <a:lnTo>
                  <a:pt x="855" y="388"/>
                </a:lnTo>
                <a:lnTo>
                  <a:pt x="851" y="363"/>
                </a:lnTo>
                <a:lnTo>
                  <a:pt x="847" y="339"/>
                </a:lnTo>
                <a:lnTo>
                  <a:pt x="839" y="315"/>
                </a:lnTo>
                <a:lnTo>
                  <a:pt x="832" y="291"/>
                </a:lnTo>
                <a:lnTo>
                  <a:pt x="824" y="269"/>
                </a:lnTo>
                <a:lnTo>
                  <a:pt x="814" y="246"/>
                </a:lnTo>
                <a:lnTo>
                  <a:pt x="803" y="256"/>
                </a:lnTo>
                <a:lnTo>
                  <a:pt x="792" y="265"/>
                </a:lnTo>
                <a:lnTo>
                  <a:pt x="780" y="272"/>
                </a:lnTo>
                <a:lnTo>
                  <a:pt x="767" y="278"/>
                </a:lnTo>
                <a:lnTo>
                  <a:pt x="759" y="282"/>
                </a:lnTo>
                <a:lnTo>
                  <a:pt x="742" y="288"/>
                </a:lnTo>
                <a:lnTo>
                  <a:pt x="725" y="292"/>
                </a:lnTo>
                <a:lnTo>
                  <a:pt x="707" y="295"/>
                </a:lnTo>
                <a:lnTo>
                  <a:pt x="689" y="296"/>
                </a:lnTo>
                <a:lnTo>
                  <a:pt x="667" y="295"/>
                </a:lnTo>
                <a:lnTo>
                  <a:pt x="648" y="291"/>
                </a:lnTo>
                <a:lnTo>
                  <a:pt x="630" y="288"/>
                </a:lnTo>
                <a:lnTo>
                  <a:pt x="614" y="282"/>
                </a:lnTo>
                <a:lnTo>
                  <a:pt x="602" y="277"/>
                </a:lnTo>
                <a:lnTo>
                  <a:pt x="592" y="272"/>
                </a:lnTo>
                <a:lnTo>
                  <a:pt x="582" y="267"/>
                </a:lnTo>
                <a:lnTo>
                  <a:pt x="554" y="250"/>
                </a:lnTo>
                <a:lnTo>
                  <a:pt x="586" y="240"/>
                </a:lnTo>
                <a:lnTo>
                  <a:pt x="600" y="234"/>
                </a:lnTo>
                <a:lnTo>
                  <a:pt x="589" y="218"/>
                </a:lnTo>
                <a:lnTo>
                  <a:pt x="581" y="201"/>
                </a:lnTo>
                <a:lnTo>
                  <a:pt x="577" y="191"/>
                </a:lnTo>
                <a:lnTo>
                  <a:pt x="574" y="181"/>
                </a:lnTo>
                <a:lnTo>
                  <a:pt x="572" y="170"/>
                </a:lnTo>
                <a:lnTo>
                  <a:pt x="570" y="159"/>
                </a:lnTo>
                <a:lnTo>
                  <a:pt x="570" y="148"/>
                </a:lnTo>
                <a:lnTo>
                  <a:pt x="570" y="138"/>
                </a:lnTo>
                <a:lnTo>
                  <a:pt x="571" y="128"/>
                </a:lnTo>
                <a:lnTo>
                  <a:pt x="574" y="118"/>
                </a:lnTo>
                <a:lnTo>
                  <a:pt x="576" y="107"/>
                </a:lnTo>
                <a:lnTo>
                  <a:pt x="579" y="97"/>
                </a:lnTo>
                <a:lnTo>
                  <a:pt x="583" y="87"/>
                </a:lnTo>
                <a:lnTo>
                  <a:pt x="588" y="79"/>
                </a:lnTo>
                <a:lnTo>
                  <a:pt x="593" y="69"/>
                </a:lnTo>
                <a:lnTo>
                  <a:pt x="599" y="61"/>
                </a:lnTo>
                <a:lnTo>
                  <a:pt x="606" y="52"/>
                </a:lnTo>
                <a:lnTo>
                  <a:pt x="614" y="45"/>
                </a:lnTo>
                <a:lnTo>
                  <a:pt x="591" y="35"/>
                </a:lnTo>
                <a:lnTo>
                  <a:pt x="568" y="26"/>
                </a:lnTo>
                <a:lnTo>
                  <a:pt x="545" y="18"/>
                </a:lnTo>
                <a:lnTo>
                  <a:pt x="520" y="11"/>
                </a:lnTo>
                <a:lnTo>
                  <a:pt x="495" y="6"/>
                </a:lnTo>
                <a:lnTo>
                  <a:pt x="469" y="3"/>
                </a:lnTo>
                <a:lnTo>
                  <a:pt x="444" y="0"/>
                </a:lnTo>
                <a:lnTo>
                  <a:pt x="418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Freeform 188"/>
          <p:cNvSpPr>
            <a:spLocks/>
          </p:cNvSpPr>
          <p:nvPr/>
        </p:nvSpPr>
        <p:spPr bwMode="auto">
          <a:xfrm>
            <a:off x="1581150" y="1054100"/>
            <a:ext cx="1517650" cy="576263"/>
          </a:xfrm>
          <a:custGeom>
            <a:avLst/>
            <a:gdLst>
              <a:gd name="T0" fmla="*/ 2147483647 w 725"/>
              <a:gd name="T1" fmla="*/ 0 h 275"/>
              <a:gd name="T2" fmla="*/ 2147483647 w 725"/>
              <a:gd name="T3" fmla="*/ 2147483647 h 275"/>
              <a:gd name="T4" fmla="*/ 2147483647 w 725"/>
              <a:gd name="T5" fmla="*/ 2147483647 h 275"/>
              <a:gd name="T6" fmla="*/ 2147483647 w 725"/>
              <a:gd name="T7" fmla="*/ 2147483647 h 275"/>
              <a:gd name="T8" fmla="*/ 2147483647 w 725"/>
              <a:gd name="T9" fmla="*/ 2147483647 h 275"/>
              <a:gd name="T10" fmla="*/ 2147483647 w 725"/>
              <a:gd name="T11" fmla="*/ 2147483647 h 275"/>
              <a:gd name="T12" fmla="*/ 2147483647 w 725"/>
              <a:gd name="T13" fmla="*/ 2147483647 h 275"/>
              <a:gd name="T14" fmla="*/ 2147483647 w 725"/>
              <a:gd name="T15" fmla="*/ 2147483647 h 275"/>
              <a:gd name="T16" fmla="*/ 0 w 725"/>
              <a:gd name="T17" fmla="*/ 2147483647 h 275"/>
              <a:gd name="T18" fmla="*/ 2147483647 w 725"/>
              <a:gd name="T19" fmla="*/ 2147483647 h 275"/>
              <a:gd name="T20" fmla="*/ 2147483647 w 725"/>
              <a:gd name="T21" fmla="*/ 2147483647 h 275"/>
              <a:gd name="T22" fmla="*/ 2147483647 w 725"/>
              <a:gd name="T23" fmla="*/ 2147483647 h 275"/>
              <a:gd name="T24" fmla="*/ 2147483647 w 725"/>
              <a:gd name="T25" fmla="*/ 2147483647 h 275"/>
              <a:gd name="T26" fmla="*/ 2147483647 w 725"/>
              <a:gd name="T27" fmla="*/ 2147483647 h 275"/>
              <a:gd name="T28" fmla="*/ 2147483647 w 725"/>
              <a:gd name="T29" fmla="*/ 2147483647 h 275"/>
              <a:gd name="T30" fmla="*/ 2147483647 w 725"/>
              <a:gd name="T31" fmla="*/ 2147483647 h 275"/>
              <a:gd name="T32" fmla="*/ 2147483647 w 725"/>
              <a:gd name="T33" fmla="*/ 2147483647 h 275"/>
              <a:gd name="T34" fmla="*/ 2147483647 w 725"/>
              <a:gd name="T35" fmla="*/ 2147483647 h 275"/>
              <a:gd name="T36" fmla="*/ 2147483647 w 725"/>
              <a:gd name="T37" fmla="*/ 2147483647 h 275"/>
              <a:gd name="T38" fmla="*/ 2147483647 w 725"/>
              <a:gd name="T39" fmla="*/ 2147483647 h 275"/>
              <a:gd name="T40" fmla="*/ 2147483647 w 725"/>
              <a:gd name="T41" fmla="*/ 2147483647 h 275"/>
              <a:gd name="T42" fmla="*/ 2147483647 w 725"/>
              <a:gd name="T43" fmla="*/ 2147483647 h 275"/>
              <a:gd name="T44" fmla="*/ 2147483647 w 725"/>
              <a:gd name="T45" fmla="*/ 2147483647 h 275"/>
              <a:gd name="T46" fmla="*/ 2147483647 w 725"/>
              <a:gd name="T47" fmla="*/ 2147483647 h 275"/>
              <a:gd name="T48" fmla="*/ 2147483647 w 725"/>
              <a:gd name="T49" fmla="*/ 2147483647 h 275"/>
              <a:gd name="T50" fmla="*/ 2147483647 w 725"/>
              <a:gd name="T51" fmla="*/ 2147483647 h 275"/>
              <a:gd name="T52" fmla="*/ 2147483647 w 725"/>
              <a:gd name="T53" fmla="*/ 2147483647 h 275"/>
              <a:gd name="T54" fmla="*/ 2147483647 w 725"/>
              <a:gd name="T55" fmla="*/ 2147483647 h 275"/>
              <a:gd name="T56" fmla="*/ 2147483647 w 725"/>
              <a:gd name="T57" fmla="*/ 2147483647 h 275"/>
              <a:gd name="T58" fmla="*/ 2147483647 w 725"/>
              <a:gd name="T59" fmla="*/ 2147483647 h 275"/>
              <a:gd name="T60" fmla="*/ 2147483647 w 725"/>
              <a:gd name="T61" fmla="*/ 2147483647 h 275"/>
              <a:gd name="T62" fmla="*/ 2147483647 w 725"/>
              <a:gd name="T63" fmla="*/ 2147483647 h 275"/>
              <a:gd name="T64" fmla="*/ 2147483647 w 725"/>
              <a:gd name="T65" fmla="*/ 2147483647 h 275"/>
              <a:gd name="T66" fmla="*/ 2147483647 w 725"/>
              <a:gd name="T67" fmla="*/ 2147483647 h 275"/>
              <a:gd name="T68" fmla="*/ 2147483647 w 725"/>
              <a:gd name="T69" fmla="*/ 2147483647 h 275"/>
              <a:gd name="T70" fmla="*/ 2147483647 w 725"/>
              <a:gd name="T71" fmla="*/ 2147483647 h 275"/>
              <a:gd name="T72" fmla="*/ 2147483647 w 725"/>
              <a:gd name="T73" fmla="*/ 0 h 27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5"/>
              <a:gd name="T112" fmla="*/ 0 h 275"/>
              <a:gd name="T113" fmla="*/ 725 w 725"/>
              <a:gd name="T114" fmla="*/ 275 h 27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5" h="275">
                <a:moveTo>
                  <a:pt x="418" y="0"/>
                </a:moveTo>
                <a:lnTo>
                  <a:pt x="418" y="0"/>
                </a:lnTo>
                <a:lnTo>
                  <a:pt x="387" y="1"/>
                </a:lnTo>
                <a:lnTo>
                  <a:pt x="355" y="4"/>
                </a:lnTo>
                <a:lnTo>
                  <a:pt x="326" y="7"/>
                </a:lnTo>
                <a:lnTo>
                  <a:pt x="296" y="13"/>
                </a:lnTo>
                <a:lnTo>
                  <a:pt x="267" y="21"/>
                </a:lnTo>
                <a:lnTo>
                  <a:pt x="239" y="30"/>
                </a:lnTo>
                <a:lnTo>
                  <a:pt x="211" y="40"/>
                </a:lnTo>
                <a:lnTo>
                  <a:pt x="183" y="52"/>
                </a:lnTo>
                <a:lnTo>
                  <a:pt x="158" y="65"/>
                </a:lnTo>
                <a:lnTo>
                  <a:pt x="132" y="80"/>
                </a:lnTo>
                <a:lnTo>
                  <a:pt x="107" y="96"/>
                </a:lnTo>
                <a:lnTo>
                  <a:pt x="84" y="114"/>
                </a:lnTo>
                <a:lnTo>
                  <a:pt x="61" y="132"/>
                </a:lnTo>
                <a:lnTo>
                  <a:pt x="40" y="152"/>
                </a:lnTo>
                <a:lnTo>
                  <a:pt x="19" y="172"/>
                </a:lnTo>
                <a:lnTo>
                  <a:pt x="0" y="194"/>
                </a:lnTo>
                <a:lnTo>
                  <a:pt x="16" y="213"/>
                </a:lnTo>
                <a:lnTo>
                  <a:pt x="30" y="233"/>
                </a:lnTo>
                <a:lnTo>
                  <a:pt x="44" y="255"/>
                </a:lnTo>
                <a:lnTo>
                  <a:pt x="57" y="275"/>
                </a:lnTo>
                <a:lnTo>
                  <a:pt x="73" y="256"/>
                </a:lnTo>
                <a:lnTo>
                  <a:pt x="90" y="237"/>
                </a:lnTo>
                <a:lnTo>
                  <a:pt x="108" y="218"/>
                </a:lnTo>
                <a:lnTo>
                  <a:pt x="127" y="201"/>
                </a:lnTo>
                <a:lnTo>
                  <a:pt x="148" y="186"/>
                </a:lnTo>
                <a:lnTo>
                  <a:pt x="169" y="171"/>
                </a:lnTo>
                <a:lnTo>
                  <a:pt x="190" y="158"/>
                </a:lnTo>
                <a:lnTo>
                  <a:pt x="213" y="144"/>
                </a:lnTo>
                <a:lnTo>
                  <a:pt x="237" y="133"/>
                </a:lnTo>
                <a:lnTo>
                  <a:pt x="261" y="124"/>
                </a:lnTo>
                <a:lnTo>
                  <a:pt x="285" y="115"/>
                </a:lnTo>
                <a:lnTo>
                  <a:pt x="310" y="109"/>
                </a:lnTo>
                <a:lnTo>
                  <a:pt x="337" y="103"/>
                </a:lnTo>
                <a:lnTo>
                  <a:pt x="364" y="99"/>
                </a:lnTo>
                <a:lnTo>
                  <a:pt x="391" y="97"/>
                </a:lnTo>
                <a:lnTo>
                  <a:pt x="418" y="96"/>
                </a:lnTo>
                <a:lnTo>
                  <a:pt x="445" y="97"/>
                </a:lnTo>
                <a:lnTo>
                  <a:pt x="472" y="99"/>
                </a:lnTo>
                <a:lnTo>
                  <a:pt x="497" y="103"/>
                </a:lnTo>
                <a:lnTo>
                  <a:pt x="523" y="108"/>
                </a:lnTo>
                <a:lnTo>
                  <a:pt x="548" y="115"/>
                </a:lnTo>
                <a:lnTo>
                  <a:pt x="572" y="122"/>
                </a:lnTo>
                <a:lnTo>
                  <a:pt x="596" y="132"/>
                </a:lnTo>
                <a:lnTo>
                  <a:pt x="619" y="143"/>
                </a:lnTo>
                <a:lnTo>
                  <a:pt x="630" y="133"/>
                </a:lnTo>
                <a:lnTo>
                  <a:pt x="642" y="124"/>
                </a:lnTo>
                <a:lnTo>
                  <a:pt x="654" y="116"/>
                </a:lnTo>
                <a:lnTo>
                  <a:pt x="667" y="109"/>
                </a:lnTo>
                <a:lnTo>
                  <a:pt x="680" y="103"/>
                </a:lnTo>
                <a:lnTo>
                  <a:pt x="695" y="99"/>
                </a:lnTo>
                <a:lnTo>
                  <a:pt x="710" y="96"/>
                </a:lnTo>
                <a:lnTo>
                  <a:pt x="725" y="93"/>
                </a:lnTo>
                <a:lnTo>
                  <a:pt x="691" y="73"/>
                </a:lnTo>
                <a:lnTo>
                  <a:pt x="674" y="63"/>
                </a:lnTo>
                <a:lnTo>
                  <a:pt x="656" y="55"/>
                </a:lnTo>
                <a:lnTo>
                  <a:pt x="638" y="46"/>
                </a:lnTo>
                <a:lnTo>
                  <a:pt x="620" y="38"/>
                </a:lnTo>
                <a:lnTo>
                  <a:pt x="600" y="32"/>
                </a:lnTo>
                <a:lnTo>
                  <a:pt x="581" y="24"/>
                </a:lnTo>
                <a:lnTo>
                  <a:pt x="562" y="19"/>
                </a:lnTo>
                <a:lnTo>
                  <a:pt x="542" y="15"/>
                </a:lnTo>
                <a:lnTo>
                  <a:pt x="522" y="10"/>
                </a:lnTo>
                <a:lnTo>
                  <a:pt x="502" y="6"/>
                </a:lnTo>
                <a:lnTo>
                  <a:pt x="482" y="4"/>
                </a:lnTo>
                <a:lnTo>
                  <a:pt x="460" y="1"/>
                </a:lnTo>
                <a:lnTo>
                  <a:pt x="439" y="0"/>
                </a:lnTo>
                <a:lnTo>
                  <a:pt x="418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 flipH="1">
            <a:off x="8413750" y="758825"/>
            <a:ext cx="582613" cy="366713"/>
          </a:xfrm>
        </p:spPr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51F18A0-AE64-43B3-9DB3-0792D54F3590}" type="slidenum">
              <a:rPr lang="en-US" sz="1400">
                <a:solidFill>
                  <a:srgbClr val="FFFF00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400" dirty="0">
              <a:solidFill>
                <a:srgbClr val="FFFF00"/>
              </a:solidFill>
              <a:cs typeface="+mn-cs"/>
            </a:endParaRPr>
          </a:p>
        </p:txBody>
      </p:sp>
      <p:grpSp>
        <p:nvGrpSpPr>
          <p:cNvPr id="5" name="Groupe 95"/>
          <p:cNvGrpSpPr>
            <a:grpSpLocks/>
          </p:cNvGrpSpPr>
          <p:nvPr/>
        </p:nvGrpSpPr>
        <p:grpSpPr bwMode="auto">
          <a:xfrm>
            <a:off x="525463" y="6245225"/>
            <a:ext cx="733425" cy="612775"/>
            <a:chOff x="1928804" y="4657708"/>
            <a:chExt cx="463548" cy="454023"/>
          </a:xfrm>
        </p:grpSpPr>
        <p:sp>
          <p:nvSpPr>
            <p:cNvPr id="17417" name="Freeform 245">
              <a:hlinkClick r:id="rId2" action="ppaction://hlinksldjump"/>
            </p:cNvPr>
            <p:cNvSpPr>
              <a:spLocks noEditPoints="1"/>
            </p:cNvSpPr>
            <p:nvPr/>
          </p:nvSpPr>
          <p:spPr bwMode="auto">
            <a:xfrm>
              <a:off x="1928804" y="4657708"/>
              <a:ext cx="463548" cy="454023"/>
            </a:xfrm>
            <a:custGeom>
              <a:avLst/>
              <a:gdLst>
                <a:gd name="T0" fmla="*/ 2147483647 w 585"/>
                <a:gd name="T1" fmla="*/ 2147483647 h 574"/>
                <a:gd name="T2" fmla="*/ 2147483647 w 585"/>
                <a:gd name="T3" fmla="*/ 2147483647 h 574"/>
                <a:gd name="T4" fmla="*/ 2147483647 w 585"/>
                <a:gd name="T5" fmla="*/ 2147483647 h 574"/>
                <a:gd name="T6" fmla="*/ 2147483647 w 585"/>
                <a:gd name="T7" fmla="*/ 2147483647 h 574"/>
                <a:gd name="T8" fmla="*/ 2147483647 w 585"/>
                <a:gd name="T9" fmla="*/ 2147483647 h 574"/>
                <a:gd name="T10" fmla="*/ 2147483647 w 585"/>
                <a:gd name="T11" fmla="*/ 2147483647 h 574"/>
                <a:gd name="T12" fmla="*/ 2147483647 w 585"/>
                <a:gd name="T13" fmla="*/ 2147483647 h 574"/>
                <a:gd name="T14" fmla="*/ 2147483647 w 585"/>
                <a:gd name="T15" fmla="*/ 2147483647 h 574"/>
                <a:gd name="T16" fmla="*/ 2147483647 w 585"/>
                <a:gd name="T17" fmla="*/ 2147483647 h 574"/>
                <a:gd name="T18" fmla="*/ 2147483647 w 585"/>
                <a:gd name="T19" fmla="*/ 2147483647 h 574"/>
                <a:gd name="T20" fmla="*/ 2147483647 w 585"/>
                <a:gd name="T21" fmla="*/ 2147483647 h 574"/>
                <a:gd name="T22" fmla="*/ 2147483647 w 585"/>
                <a:gd name="T23" fmla="*/ 2147483647 h 574"/>
                <a:gd name="T24" fmla="*/ 2147483647 w 585"/>
                <a:gd name="T25" fmla="*/ 2147483647 h 574"/>
                <a:gd name="T26" fmla="*/ 2147483647 w 585"/>
                <a:gd name="T27" fmla="*/ 2147483647 h 574"/>
                <a:gd name="T28" fmla="*/ 2147483647 w 585"/>
                <a:gd name="T29" fmla="*/ 2147483647 h 574"/>
                <a:gd name="T30" fmla="*/ 2147483647 w 585"/>
                <a:gd name="T31" fmla="*/ 2147483647 h 574"/>
                <a:gd name="T32" fmla="*/ 2147483647 w 585"/>
                <a:gd name="T33" fmla="*/ 2147483647 h 574"/>
                <a:gd name="T34" fmla="*/ 2147483647 w 585"/>
                <a:gd name="T35" fmla="*/ 2147483647 h 574"/>
                <a:gd name="T36" fmla="*/ 2147483647 w 585"/>
                <a:gd name="T37" fmla="*/ 2147483647 h 574"/>
                <a:gd name="T38" fmla="*/ 2147483647 w 585"/>
                <a:gd name="T39" fmla="*/ 2147483647 h 574"/>
                <a:gd name="T40" fmla="*/ 2147483647 w 585"/>
                <a:gd name="T41" fmla="*/ 2147483647 h 574"/>
                <a:gd name="T42" fmla="*/ 2147483647 w 585"/>
                <a:gd name="T43" fmla="*/ 2147483647 h 574"/>
                <a:gd name="T44" fmla="*/ 2147483647 w 585"/>
                <a:gd name="T45" fmla="*/ 2147483647 h 574"/>
                <a:gd name="T46" fmla="*/ 2147483647 w 585"/>
                <a:gd name="T47" fmla="*/ 2147483647 h 574"/>
                <a:gd name="T48" fmla="*/ 2147483647 w 585"/>
                <a:gd name="T49" fmla="*/ 2147483647 h 574"/>
                <a:gd name="T50" fmla="*/ 2147483647 w 585"/>
                <a:gd name="T51" fmla="*/ 2147483647 h 574"/>
                <a:gd name="T52" fmla="*/ 2147483647 w 585"/>
                <a:gd name="T53" fmla="*/ 2147483647 h 574"/>
                <a:gd name="T54" fmla="*/ 2147483647 w 585"/>
                <a:gd name="T55" fmla="*/ 2147483647 h 574"/>
                <a:gd name="T56" fmla="*/ 2147483647 w 585"/>
                <a:gd name="T57" fmla="*/ 2147483647 h 574"/>
                <a:gd name="T58" fmla="*/ 2147483647 w 585"/>
                <a:gd name="T59" fmla="*/ 2147483647 h 574"/>
                <a:gd name="T60" fmla="*/ 2147483647 w 585"/>
                <a:gd name="T61" fmla="*/ 2147483647 h 574"/>
                <a:gd name="T62" fmla="*/ 2147483647 w 585"/>
                <a:gd name="T63" fmla="*/ 2147483647 h 574"/>
                <a:gd name="T64" fmla="*/ 2147483647 w 585"/>
                <a:gd name="T65" fmla="*/ 2147483647 h 574"/>
                <a:gd name="T66" fmla="*/ 2147483647 w 585"/>
                <a:gd name="T67" fmla="*/ 2147483647 h 574"/>
                <a:gd name="T68" fmla="*/ 2147483647 w 585"/>
                <a:gd name="T69" fmla="*/ 2147483647 h 574"/>
                <a:gd name="T70" fmla="*/ 2147483647 w 585"/>
                <a:gd name="T71" fmla="*/ 2147483647 h 574"/>
                <a:gd name="T72" fmla="*/ 2147483647 w 585"/>
                <a:gd name="T73" fmla="*/ 2147483647 h 574"/>
                <a:gd name="T74" fmla="*/ 2147483647 w 585"/>
                <a:gd name="T75" fmla="*/ 2147483647 h 574"/>
                <a:gd name="T76" fmla="*/ 2147483647 w 585"/>
                <a:gd name="T77" fmla="*/ 2147483647 h 574"/>
                <a:gd name="T78" fmla="*/ 2147483647 w 585"/>
                <a:gd name="T79" fmla="*/ 2147483647 h 574"/>
                <a:gd name="T80" fmla="*/ 2147483647 w 585"/>
                <a:gd name="T81" fmla="*/ 2147483647 h 574"/>
                <a:gd name="T82" fmla="*/ 2147483647 w 585"/>
                <a:gd name="T83" fmla="*/ 2147483647 h 574"/>
                <a:gd name="T84" fmla="*/ 2147483647 w 585"/>
                <a:gd name="T85" fmla="*/ 2147483647 h 574"/>
                <a:gd name="T86" fmla="*/ 2147483647 w 585"/>
                <a:gd name="T87" fmla="*/ 2147483647 h 574"/>
                <a:gd name="T88" fmla="*/ 2147483647 w 585"/>
                <a:gd name="T89" fmla="*/ 2147483647 h 574"/>
                <a:gd name="T90" fmla="*/ 2147483647 w 585"/>
                <a:gd name="T91" fmla="*/ 2147483647 h 574"/>
                <a:gd name="T92" fmla="*/ 2147483647 w 585"/>
                <a:gd name="T93" fmla="*/ 2147483647 h 574"/>
                <a:gd name="T94" fmla="*/ 2147483647 w 585"/>
                <a:gd name="T95" fmla="*/ 2147483647 h 574"/>
                <a:gd name="T96" fmla="*/ 2147483647 w 585"/>
                <a:gd name="T97" fmla="*/ 2147483647 h 574"/>
                <a:gd name="T98" fmla="*/ 2147483647 w 585"/>
                <a:gd name="T99" fmla="*/ 2147483647 h 574"/>
                <a:gd name="T100" fmla="*/ 2147483647 w 585"/>
                <a:gd name="T101" fmla="*/ 2147483647 h 574"/>
                <a:gd name="T102" fmla="*/ 2147483647 w 585"/>
                <a:gd name="T103" fmla="*/ 2147483647 h 574"/>
                <a:gd name="T104" fmla="*/ 2147483647 w 585"/>
                <a:gd name="T105" fmla="*/ 2147483647 h 574"/>
                <a:gd name="T106" fmla="*/ 2147483647 w 585"/>
                <a:gd name="T107" fmla="*/ 2147483647 h 574"/>
                <a:gd name="T108" fmla="*/ 2147483647 w 585"/>
                <a:gd name="T109" fmla="*/ 2147483647 h 574"/>
                <a:gd name="T110" fmla="*/ 2147483647 w 585"/>
                <a:gd name="T111" fmla="*/ 2147483647 h 574"/>
                <a:gd name="T112" fmla="*/ 2147483647 w 585"/>
                <a:gd name="T113" fmla="*/ 2147483647 h 574"/>
                <a:gd name="T114" fmla="*/ 2147483647 w 585"/>
                <a:gd name="T115" fmla="*/ 2147483647 h 5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5"/>
                <a:gd name="T175" fmla="*/ 0 h 574"/>
                <a:gd name="T176" fmla="*/ 585 w 585"/>
                <a:gd name="T177" fmla="*/ 574 h 5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5" h="574">
                  <a:moveTo>
                    <a:pt x="0" y="100"/>
                  </a:moveTo>
                  <a:lnTo>
                    <a:pt x="0" y="100"/>
                  </a:lnTo>
                  <a:lnTo>
                    <a:pt x="0" y="91"/>
                  </a:lnTo>
                  <a:lnTo>
                    <a:pt x="2" y="84"/>
                  </a:lnTo>
                  <a:lnTo>
                    <a:pt x="4" y="78"/>
                  </a:lnTo>
                  <a:lnTo>
                    <a:pt x="9" y="74"/>
                  </a:lnTo>
                  <a:lnTo>
                    <a:pt x="16" y="71"/>
                  </a:lnTo>
                  <a:lnTo>
                    <a:pt x="23" y="68"/>
                  </a:lnTo>
                  <a:lnTo>
                    <a:pt x="31" y="67"/>
                  </a:lnTo>
                  <a:lnTo>
                    <a:pt x="49" y="65"/>
                  </a:lnTo>
                  <a:lnTo>
                    <a:pt x="79" y="60"/>
                  </a:lnTo>
                  <a:lnTo>
                    <a:pt x="114" y="55"/>
                  </a:lnTo>
                  <a:lnTo>
                    <a:pt x="147" y="51"/>
                  </a:lnTo>
                  <a:lnTo>
                    <a:pt x="176" y="49"/>
                  </a:lnTo>
                  <a:lnTo>
                    <a:pt x="192" y="37"/>
                  </a:lnTo>
                  <a:lnTo>
                    <a:pt x="209" y="25"/>
                  </a:lnTo>
                  <a:lnTo>
                    <a:pt x="242" y="0"/>
                  </a:lnTo>
                  <a:lnTo>
                    <a:pt x="264" y="9"/>
                  </a:lnTo>
                  <a:lnTo>
                    <a:pt x="276" y="12"/>
                  </a:lnTo>
                  <a:lnTo>
                    <a:pt x="285" y="17"/>
                  </a:lnTo>
                  <a:lnTo>
                    <a:pt x="285" y="51"/>
                  </a:lnTo>
                  <a:lnTo>
                    <a:pt x="335" y="59"/>
                  </a:lnTo>
                  <a:lnTo>
                    <a:pt x="358" y="63"/>
                  </a:lnTo>
                  <a:lnTo>
                    <a:pt x="369" y="67"/>
                  </a:lnTo>
                  <a:lnTo>
                    <a:pt x="380" y="71"/>
                  </a:lnTo>
                  <a:lnTo>
                    <a:pt x="382" y="83"/>
                  </a:lnTo>
                  <a:lnTo>
                    <a:pt x="384" y="96"/>
                  </a:lnTo>
                  <a:lnTo>
                    <a:pt x="385" y="109"/>
                  </a:lnTo>
                  <a:lnTo>
                    <a:pt x="384" y="123"/>
                  </a:lnTo>
                  <a:lnTo>
                    <a:pt x="381" y="151"/>
                  </a:lnTo>
                  <a:lnTo>
                    <a:pt x="380" y="165"/>
                  </a:lnTo>
                  <a:lnTo>
                    <a:pt x="380" y="179"/>
                  </a:lnTo>
                  <a:lnTo>
                    <a:pt x="386" y="176"/>
                  </a:lnTo>
                  <a:lnTo>
                    <a:pt x="392" y="173"/>
                  </a:lnTo>
                  <a:lnTo>
                    <a:pt x="407" y="163"/>
                  </a:lnTo>
                  <a:lnTo>
                    <a:pt x="421" y="154"/>
                  </a:lnTo>
                  <a:lnTo>
                    <a:pt x="429" y="151"/>
                  </a:lnTo>
                  <a:lnTo>
                    <a:pt x="435" y="148"/>
                  </a:lnTo>
                  <a:lnTo>
                    <a:pt x="404" y="240"/>
                  </a:lnTo>
                  <a:lnTo>
                    <a:pt x="493" y="220"/>
                  </a:lnTo>
                  <a:lnTo>
                    <a:pt x="538" y="209"/>
                  </a:lnTo>
                  <a:lnTo>
                    <a:pt x="585" y="200"/>
                  </a:lnTo>
                  <a:lnTo>
                    <a:pt x="553" y="318"/>
                  </a:lnTo>
                  <a:lnTo>
                    <a:pt x="539" y="376"/>
                  </a:lnTo>
                  <a:lnTo>
                    <a:pt x="524" y="436"/>
                  </a:lnTo>
                  <a:lnTo>
                    <a:pt x="506" y="426"/>
                  </a:lnTo>
                  <a:lnTo>
                    <a:pt x="489" y="415"/>
                  </a:lnTo>
                  <a:lnTo>
                    <a:pt x="455" y="393"/>
                  </a:lnTo>
                  <a:lnTo>
                    <a:pt x="421" y="370"/>
                  </a:lnTo>
                  <a:lnTo>
                    <a:pt x="404" y="361"/>
                  </a:lnTo>
                  <a:lnTo>
                    <a:pt x="389" y="352"/>
                  </a:lnTo>
                  <a:lnTo>
                    <a:pt x="387" y="371"/>
                  </a:lnTo>
                  <a:lnTo>
                    <a:pt x="385" y="390"/>
                  </a:lnTo>
                  <a:lnTo>
                    <a:pt x="382" y="408"/>
                  </a:lnTo>
                  <a:lnTo>
                    <a:pt x="381" y="427"/>
                  </a:lnTo>
                  <a:lnTo>
                    <a:pt x="376" y="425"/>
                  </a:lnTo>
                  <a:lnTo>
                    <a:pt x="373" y="421"/>
                  </a:lnTo>
                  <a:lnTo>
                    <a:pt x="364" y="413"/>
                  </a:lnTo>
                  <a:lnTo>
                    <a:pt x="357" y="405"/>
                  </a:lnTo>
                  <a:lnTo>
                    <a:pt x="355" y="404"/>
                  </a:lnTo>
                  <a:lnTo>
                    <a:pt x="351" y="404"/>
                  </a:lnTo>
                  <a:lnTo>
                    <a:pt x="345" y="447"/>
                  </a:lnTo>
                  <a:lnTo>
                    <a:pt x="341" y="492"/>
                  </a:lnTo>
                  <a:lnTo>
                    <a:pt x="357" y="492"/>
                  </a:lnTo>
                  <a:lnTo>
                    <a:pt x="364" y="492"/>
                  </a:lnTo>
                  <a:lnTo>
                    <a:pt x="367" y="493"/>
                  </a:lnTo>
                  <a:lnTo>
                    <a:pt x="369" y="495"/>
                  </a:lnTo>
                  <a:lnTo>
                    <a:pt x="372" y="500"/>
                  </a:lnTo>
                  <a:lnTo>
                    <a:pt x="374" y="506"/>
                  </a:lnTo>
                  <a:lnTo>
                    <a:pt x="375" y="522"/>
                  </a:lnTo>
                  <a:lnTo>
                    <a:pt x="374" y="538"/>
                  </a:lnTo>
                  <a:lnTo>
                    <a:pt x="373" y="552"/>
                  </a:lnTo>
                  <a:lnTo>
                    <a:pt x="365" y="557"/>
                  </a:lnTo>
                  <a:lnTo>
                    <a:pt x="357" y="562"/>
                  </a:lnTo>
                  <a:lnTo>
                    <a:pt x="346" y="566"/>
                  </a:lnTo>
                  <a:lnTo>
                    <a:pt x="334" y="568"/>
                  </a:lnTo>
                  <a:lnTo>
                    <a:pt x="308" y="572"/>
                  </a:lnTo>
                  <a:lnTo>
                    <a:pt x="282" y="574"/>
                  </a:lnTo>
                  <a:lnTo>
                    <a:pt x="251" y="574"/>
                  </a:lnTo>
                  <a:lnTo>
                    <a:pt x="217" y="574"/>
                  </a:lnTo>
                  <a:lnTo>
                    <a:pt x="150" y="574"/>
                  </a:lnTo>
                  <a:lnTo>
                    <a:pt x="119" y="573"/>
                  </a:lnTo>
                  <a:lnTo>
                    <a:pt x="83" y="570"/>
                  </a:lnTo>
                  <a:lnTo>
                    <a:pt x="66" y="569"/>
                  </a:lnTo>
                  <a:lnTo>
                    <a:pt x="51" y="566"/>
                  </a:lnTo>
                  <a:lnTo>
                    <a:pt x="39" y="561"/>
                  </a:lnTo>
                  <a:lnTo>
                    <a:pt x="34" y="558"/>
                  </a:lnTo>
                  <a:lnTo>
                    <a:pt x="32" y="555"/>
                  </a:lnTo>
                  <a:lnTo>
                    <a:pt x="29" y="550"/>
                  </a:lnTo>
                  <a:lnTo>
                    <a:pt x="28" y="544"/>
                  </a:lnTo>
                  <a:lnTo>
                    <a:pt x="28" y="530"/>
                  </a:lnTo>
                  <a:lnTo>
                    <a:pt x="28" y="516"/>
                  </a:lnTo>
                  <a:lnTo>
                    <a:pt x="28" y="505"/>
                  </a:lnTo>
                  <a:lnTo>
                    <a:pt x="34" y="499"/>
                  </a:lnTo>
                  <a:lnTo>
                    <a:pt x="43" y="495"/>
                  </a:lnTo>
                  <a:lnTo>
                    <a:pt x="53" y="493"/>
                  </a:lnTo>
                  <a:lnTo>
                    <a:pt x="66" y="493"/>
                  </a:lnTo>
                  <a:lnTo>
                    <a:pt x="57" y="443"/>
                  </a:lnTo>
                  <a:lnTo>
                    <a:pt x="49" y="394"/>
                  </a:lnTo>
                  <a:lnTo>
                    <a:pt x="31" y="299"/>
                  </a:lnTo>
                  <a:lnTo>
                    <a:pt x="21" y="250"/>
                  </a:lnTo>
                  <a:lnTo>
                    <a:pt x="12" y="202"/>
                  </a:lnTo>
                  <a:lnTo>
                    <a:pt x="5" y="152"/>
                  </a:lnTo>
                  <a:lnTo>
                    <a:pt x="0" y="100"/>
                  </a:lnTo>
                  <a:close/>
                  <a:moveTo>
                    <a:pt x="250" y="21"/>
                  </a:moveTo>
                  <a:lnTo>
                    <a:pt x="250" y="21"/>
                  </a:lnTo>
                  <a:lnTo>
                    <a:pt x="256" y="151"/>
                  </a:lnTo>
                  <a:lnTo>
                    <a:pt x="262" y="282"/>
                  </a:lnTo>
                  <a:lnTo>
                    <a:pt x="272" y="545"/>
                  </a:lnTo>
                  <a:lnTo>
                    <a:pt x="277" y="544"/>
                  </a:lnTo>
                  <a:lnTo>
                    <a:pt x="282" y="542"/>
                  </a:lnTo>
                  <a:lnTo>
                    <a:pt x="285" y="540"/>
                  </a:lnTo>
                  <a:lnTo>
                    <a:pt x="290" y="539"/>
                  </a:lnTo>
                  <a:lnTo>
                    <a:pt x="289" y="475"/>
                  </a:lnTo>
                  <a:lnTo>
                    <a:pt x="288" y="411"/>
                  </a:lnTo>
                  <a:lnTo>
                    <a:pt x="283" y="284"/>
                  </a:lnTo>
                  <a:lnTo>
                    <a:pt x="278" y="158"/>
                  </a:lnTo>
                  <a:lnTo>
                    <a:pt x="273" y="29"/>
                  </a:lnTo>
                  <a:lnTo>
                    <a:pt x="262" y="25"/>
                  </a:lnTo>
                  <a:lnTo>
                    <a:pt x="250" y="21"/>
                  </a:lnTo>
                  <a:close/>
                  <a:moveTo>
                    <a:pt x="72" y="123"/>
                  </a:moveTo>
                  <a:lnTo>
                    <a:pt x="72" y="123"/>
                  </a:lnTo>
                  <a:lnTo>
                    <a:pt x="76" y="174"/>
                  </a:lnTo>
                  <a:lnTo>
                    <a:pt x="82" y="222"/>
                  </a:lnTo>
                  <a:lnTo>
                    <a:pt x="89" y="268"/>
                  </a:lnTo>
                  <a:lnTo>
                    <a:pt x="97" y="314"/>
                  </a:lnTo>
                  <a:lnTo>
                    <a:pt x="114" y="405"/>
                  </a:lnTo>
                  <a:lnTo>
                    <a:pt x="123" y="452"/>
                  </a:lnTo>
                  <a:lnTo>
                    <a:pt x="129" y="500"/>
                  </a:lnTo>
                  <a:lnTo>
                    <a:pt x="146" y="505"/>
                  </a:lnTo>
                  <a:lnTo>
                    <a:pt x="162" y="511"/>
                  </a:lnTo>
                  <a:lnTo>
                    <a:pt x="193" y="523"/>
                  </a:lnTo>
                  <a:lnTo>
                    <a:pt x="225" y="536"/>
                  </a:lnTo>
                  <a:lnTo>
                    <a:pt x="255" y="550"/>
                  </a:lnTo>
                  <a:lnTo>
                    <a:pt x="254" y="414"/>
                  </a:lnTo>
                  <a:lnTo>
                    <a:pt x="251" y="280"/>
                  </a:lnTo>
                  <a:lnTo>
                    <a:pt x="248" y="215"/>
                  </a:lnTo>
                  <a:lnTo>
                    <a:pt x="245" y="150"/>
                  </a:lnTo>
                  <a:lnTo>
                    <a:pt x="241" y="85"/>
                  </a:lnTo>
                  <a:lnTo>
                    <a:pt x="236" y="22"/>
                  </a:lnTo>
                  <a:lnTo>
                    <a:pt x="197" y="51"/>
                  </a:lnTo>
                  <a:lnTo>
                    <a:pt x="179" y="65"/>
                  </a:lnTo>
                  <a:lnTo>
                    <a:pt x="159" y="79"/>
                  </a:lnTo>
                  <a:lnTo>
                    <a:pt x="140" y="91"/>
                  </a:lnTo>
                  <a:lnTo>
                    <a:pt x="118" y="103"/>
                  </a:lnTo>
                  <a:lnTo>
                    <a:pt x="96" y="114"/>
                  </a:lnTo>
                  <a:lnTo>
                    <a:pt x="72" y="123"/>
                  </a:lnTo>
                  <a:close/>
                  <a:moveTo>
                    <a:pt x="16" y="86"/>
                  </a:moveTo>
                  <a:lnTo>
                    <a:pt x="16" y="86"/>
                  </a:lnTo>
                  <a:lnTo>
                    <a:pt x="21" y="141"/>
                  </a:lnTo>
                  <a:lnTo>
                    <a:pt x="27" y="193"/>
                  </a:lnTo>
                  <a:lnTo>
                    <a:pt x="36" y="244"/>
                  </a:lnTo>
                  <a:lnTo>
                    <a:pt x="44" y="294"/>
                  </a:lnTo>
                  <a:lnTo>
                    <a:pt x="63" y="392"/>
                  </a:lnTo>
                  <a:lnTo>
                    <a:pt x="73" y="442"/>
                  </a:lnTo>
                  <a:lnTo>
                    <a:pt x="80" y="493"/>
                  </a:lnTo>
                  <a:lnTo>
                    <a:pt x="114" y="493"/>
                  </a:lnTo>
                  <a:lnTo>
                    <a:pt x="107" y="445"/>
                  </a:lnTo>
                  <a:lnTo>
                    <a:pt x="100" y="399"/>
                  </a:lnTo>
                  <a:lnTo>
                    <a:pt x="82" y="310"/>
                  </a:lnTo>
                  <a:lnTo>
                    <a:pt x="73" y="264"/>
                  </a:lnTo>
                  <a:lnTo>
                    <a:pt x="66" y="217"/>
                  </a:lnTo>
                  <a:lnTo>
                    <a:pt x="60" y="169"/>
                  </a:lnTo>
                  <a:lnTo>
                    <a:pt x="55" y="120"/>
                  </a:lnTo>
                  <a:lnTo>
                    <a:pt x="67" y="113"/>
                  </a:lnTo>
                  <a:lnTo>
                    <a:pt x="79" y="106"/>
                  </a:lnTo>
                  <a:lnTo>
                    <a:pt x="105" y="94"/>
                  </a:lnTo>
                  <a:lnTo>
                    <a:pt x="117" y="88"/>
                  </a:lnTo>
                  <a:lnTo>
                    <a:pt x="129" y="82"/>
                  </a:lnTo>
                  <a:lnTo>
                    <a:pt x="141" y="74"/>
                  </a:lnTo>
                  <a:lnTo>
                    <a:pt x="151" y="66"/>
                  </a:lnTo>
                  <a:lnTo>
                    <a:pt x="116" y="69"/>
                  </a:lnTo>
                  <a:lnTo>
                    <a:pt x="82" y="74"/>
                  </a:lnTo>
                  <a:lnTo>
                    <a:pt x="48" y="79"/>
                  </a:lnTo>
                  <a:lnTo>
                    <a:pt x="16" y="86"/>
                  </a:lnTo>
                  <a:close/>
                  <a:moveTo>
                    <a:pt x="287" y="96"/>
                  </a:moveTo>
                  <a:lnTo>
                    <a:pt x="287" y="96"/>
                  </a:lnTo>
                  <a:lnTo>
                    <a:pt x="301" y="100"/>
                  </a:lnTo>
                  <a:lnTo>
                    <a:pt x="315" y="103"/>
                  </a:lnTo>
                  <a:lnTo>
                    <a:pt x="329" y="107"/>
                  </a:lnTo>
                  <a:lnTo>
                    <a:pt x="334" y="109"/>
                  </a:lnTo>
                  <a:lnTo>
                    <a:pt x="339" y="113"/>
                  </a:lnTo>
                  <a:lnTo>
                    <a:pt x="341" y="125"/>
                  </a:lnTo>
                  <a:lnTo>
                    <a:pt x="341" y="136"/>
                  </a:lnTo>
                  <a:lnTo>
                    <a:pt x="340" y="160"/>
                  </a:lnTo>
                  <a:lnTo>
                    <a:pt x="338" y="185"/>
                  </a:lnTo>
                  <a:lnTo>
                    <a:pt x="336" y="208"/>
                  </a:lnTo>
                  <a:lnTo>
                    <a:pt x="344" y="203"/>
                  </a:lnTo>
                  <a:lnTo>
                    <a:pt x="351" y="198"/>
                  </a:lnTo>
                  <a:lnTo>
                    <a:pt x="367" y="188"/>
                  </a:lnTo>
                  <a:lnTo>
                    <a:pt x="370" y="137"/>
                  </a:lnTo>
                  <a:lnTo>
                    <a:pt x="373" y="111"/>
                  </a:lnTo>
                  <a:lnTo>
                    <a:pt x="373" y="83"/>
                  </a:lnTo>
                  <a:lnTo>
                    <a:pt x="353" y="78"/>
                  </a:lnTo>
                  <a:lnTo>
                    <a:pt x="332" y="73"/>
                  </a:lnTo>
                  <a:lnTo>
                    <a:pt x="287" y="66"/>
                  </a:lnTo>
                  <a:lnTo>
                    <a:pt x="287" y="96"/>
                  </a:lnTo>
                  <a:close/>
                  <a:moveTo>
                    <a:pt x="290" y="251"/>
                  </a:moveTo>
                  <a:lnTo>
                    <a:pt x="290" y="251"/>
                  </a:lnTo>
                  <a:lnTo>
                    <a:pt x="291" y="260"/>
                  </a:lnTo>
                  <a:lnTo>
                    <a:pt x="293" y="270"/>
                  </a:lnTo>
                  <a:lnTo>
                    <a:pt x="293" y="290"/>
                  </a:lnTo>
                  <a:lnTo>
                    <a:pt x="293" y="311"/>
                  </a:lnTo>
                  <a:lnTo>
                    <a:pt x="294" y="330"/>
                  </a:lnTo>
                  <a:lnTo>
                    <a:pt x="352" y="386"/>
                  </a:lnTo>
                  <a:lnTo>
                    <a:pt x="362" y="394"/>
                  </a:lnTo>
                  <a:lnTo>
                    <a:pt x="367" y="398"/>
                  </a:lnTo>
                  <a:lnTo>
                    <a:pt x="369" y="399"/>
                  </a:lnTo>
                  <a:lnTo>
                    <a:pt x="372" y="399"/>
                  </a:lnTo>
                  <a:lnTo>
                    <a:pt x="376" y="365"/>
                  </a:lnTo>
                  <a:lnTo>
                    <a:pt x="380" y="330"/>
                  </a:lnTo>
                  <a:lnTo>
                    <a:pt x="413" y="351"/>
                  </a:lnTo>
                  <a:lnTo>
                    <a:pt x="447" y="373"/>
                  </a:lnTo>
                  <a:lnTo>
                    <a:pt x="479" y="394"/>
                  </a:lnTo>
                  <a:lnTo>
                    <a:pt x="513" y="415"/>
                  </a:lnTo>
                  <a:lnTo>
                    <a:pt x="520" y="390"/>
                  </a:lnTo>
                  <a:lnTo>
                    <a:pt x="526" y="364"/>
                  </a:lnTo>
                  <a:lnTo>
                    <a:pt x="539" y="314"/>
                  </a:lnTo>
                  <a:lnTo>
                    <a:pt x="551" y="265"/>
                  </a:lnTo>
                  <a:lnTo>
                    <a:pt x="557" y="240"/>
                  </a:lnTo>
                  <a:lnTo>
                    <a:pt x="561" y="216"/>
                  </a:lnTo>
                  <a:lnTo>
                    <a:pt x="386" y="256"/>
                  </a:lnTo>
                  <a:lnTo>
                    <a:pt x="393" y="236"/>
                  </a:lnTo>
                  <a:lnTo>
                    <a:pt x="401" y="215"/>
                  </a:lnTo>
                  <a:lnTo>
                    <a:pt x="408" y="194"/>
                  </a:lnTo>
                  <a:lnTo>
                    <a:pt x="410" y="183"/>
                  </a:lnTo>
                  <a:lnTo>
                    <a:pt x="412" y="174"/>
                  </a:lnTo>
                  <a:lnTo>
                    <a:pt x="381" y="193"/>
                  </a:lnTo>
                  <a:lnTo>
                    <a:pt x="351" y="213"/>
                  </a:lnTo>
                  <a:lnTo>
                    <a:pt x="321" y="232"/>
                  </a:lnTo>
                  <a:lnTo>
                    <a:pt x="290" y="251"/>
                  </a:lnTo>
                  <a:close/>
                  <a:moveTo>
                    <a:pt x="302" y="492"/>
                  </a:moveTo>
                  <a:lnTo>
                    <a:pt x="302" y="492"/>
                  </a:lnTo>
                  <a:lnTo>
                    <a:pt x="329" y="492"/>
                  </a:lnTo>
                  <a:lnTo>
                    <a:pt x="330" y="473"/>
                  </a:lnTo>
                  <a:lnTo>
                    <a:pt x="333" y="455"/>
                  </a:lnTo>
                  <a:lnTo>
                    <a:pt x="335" y="436"/>
                  </a:lnTo>
                  <a:lnTo>
                    <a:pt x="338" y="418"/>
                  </a:lnTo>
                  <a:lnTo>
                    <a:pt x="338" y="401"/>
                  </a:lnTo>
                  <a:lnTo>
                    <a:pt x="338" y="393"/>
                  </a:lnTo>
                  <a:lnTo>
                    <a:pt x="335" y="386"/>
                  </a:lnTo>
                  <a:lnTo>
                    <a:pt x="333" y="380"/>
                  </a:lnTo>
                  <a:lnTo>
                    <a:pt x="328" y="375"/>
                  </a:lnTo>
                  <a:lnTo>
                    <a:pt x="323" y="371"/>
                  </a:lnTo>
                  <a:lnTo>
                    <a:pt x="316" y="369"/>
                  </a:lnTo>
                  <a:lnTo>
                    <a:pt x="308" y="430"/>
                  </a:lnTo>
                  <a:lnTo>
                    <a:pt x="302" y="492"/>
                  </a:lnTo>
                  <a:close/>
                  <a:moveTo>
                    <a:pt x="304" y="549"/>
                  </a:moveTo>
                  <a:lnTo>
                    <a:pt x="304" y="549"/>
                  </a:lnTo>
                  <a:lnTo>
                    <a:pt x="298" y="552"/>
                  </a:lnTo>
                  <a:lnTo>
                    <a:pt x="290" y="555"/>
                  </a:lnTo>
                  <a:lnTo>
                    <a:pt x="311" y="555"/>
                  </a:lnTo>
                  <a:lnTo>
                    <a:pt x="332" y="552"/>
                  </a:lnTo>
                  <a:lnTo>
                    <a:pt x="348" y="549"/>
                  </a:lnTo>
                  <a:lnTo>
                    <a:pt x="357" y="545"/>
                  </a:lnTo>
                  <a:lnTo>
                    <a:pt x="364" y="541"/>
                  </a:lnTo>
                  <a:lnTo>
                    <a:pt x="364" y="522"/>
                  </a:lnTo>
                  <a:lnTo>
                    <a:pt x="364" y="512"/>
                  </a:lnTo>
                  <a:lnTo>
                    <a:pt x="363" y="509"/>
                  </a:lnTo>
                  <a:lnTo>
                    <a:pt x="361" y="505"/>
                  </a:lnTo>
                  <a:lnTo>
                    <a:pt x="302" y="505"/>
                  </a:lnTo>
                  <a:lnTo>
                    <a:pt x="302" y="516"/>
                  </a:lnTo>
                  <a:lnTo>
                    <a:pt x="302" y="527"/>
                  </a:lnTo>
                  <a:lnTo>
                    <a:pt x="304" y="538"/>
                  </a:lnTo>
                  <a:lnTo>
                    <a:pt x="304" y="549"/>
                  </a:lnTo>
                  <a:close/>
                  <a:moveTo>
                    <a:pt x="171" y="532"/>
                  </a:moveTo>
                  <a:lnTo>
                    <a:pt x="171" y="532"/>
                  </a:lnTo>
                  <a:lnTo>
                    <a:pt x="157" y="525"/>
                  </a:lnTo>
                  <a:lnTo>
                    <a:pt x="141" y="517"/>
                  </a:lnTo>
                  <a:lnTo>
                    <a:pt x="127" y="511"/>
                  </a:lnTo>
                  <a:lnTo>
                    <a:pt x="118" y="509"/>
                  </a:lnTo>
                  <a:lnTo>
                    <a:pt x="111" y="506"/>
                  </a:lnTo>
                  <a:lnTo>
                    <a:pt x="102" y="505"/>
                  </a:lnTo>
                  <a:lnTo>
                    <a:pt x="95" y="505"/>
                  </a:lnTo>
                  <a:lnTo>
                    <a:pt x="78" y="506"/>
                  </a:lnTo>
                  <a:lnTo>
                    <a:pt x="44" y="510"/>
                  </a:lnTo>
                  <a:lnTo>
                    <a:pt x="44" y="545"/>
                  </a:lnTo>
                  <a:lnTo>
                    <a:pt x="63" y="550"/>
                  </a:lnTo>
                  <a:lnTo>
                    <a:pt x="85" y="553"/>
                  </a:lnTo>
                  <a:lnTo>
                    <a:pt x="108" y="556"/>
                  </a:lnTo>
                  <a:lnTo>
                    <a:pt x="133" y="557"/>
                  </a:lnTo>
                  <a:lnTo>
                    <a:pt x="158" y="558"/>
                  </a:lnTo>
                  <a:lnTo>
                    <a:pt x="182" y="558"/>
                  </a:lnTo>
                  <a:lnTo>
                    <a:pt x="232" y="557"/>
                  </a:lnTo>
                  <a:lnTo>
                    <a:pt x="203" y="545"/>
                  </a:lnTo>
                  <a:lnTo>
                    <a:pt x="171" y="532"/>
                  </a:lnTo>
                  <a:close/>
                </a:path>
              </a:pathLst>
            </a:custGeom>
            <a:solidFill>
              <a:srgbClr val="008D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Freeform 246"/>
            <p:cNvSpPr>
              <a:spLocks noEditPoints="1"/>
            </p:cNvSpPr>
            <p:nvPr/>
          </p:nvSpPr>
          <p:spPr bwMode="auto">
            <a:xfrm>
              <a:off x="2084388" y="4865688"/>
              <a:ext cx="34925" cy="44450"/>
            </a:xfrm>
            <a:custGeom>
              <a:avLst/>
              <a:gdLst>
                <a:gd name="T0" fmla="*/ 2147483647 w 44"/>
                <a:gd name="T1" fmla="*/ 0 h 56"/>
                <a:gd name="T2" fmla="*/ 2147483647 w 44"/>
                <a:gd name="T3" fmla="*/ 0 h 56"/>
                <a:gd name="T4" fmla="*/ 2147483647 w 44"/>
                <a:gd name="T5" fmla="*/ 0 h 56"/>
                <a:gd name="T6" fmla="*/ 2147483647 w 44"/>
                <a:gd name="T7" fmla="*/ 0 h 56"/>
                <a:gd name="T8" fmla="*/ 2147483647 w 44"/>
                <a:gd name="T9" fmla="*/ 2147483647 h 56"/>
                <a:gd name="T10" fmla="*/ 2147483647 w 44"/>
                <a:gd name="T11" fmla="*/ 2147483647 h 56"/>
                <a:gd name="T12" fmla="*/ 2147483647 w 44"/>
                <a:gd name="T13" fmla="*/ 2147483647 h 56"/>
                <a:gd name="T14" fmla="*/ 2147483647 w 44"/>
                <a:gd name="T15" fmla="*/ 2147483647 h 56"/>
                <a:gd name="T16" fmla="*/ 2147483647 w 44"/>
                <a:gd name="T17" fmla="*/ 2147483647 h 56"/>
                <a:gd name="T18" fmla="*/ 2147483647 w 44"/>
                <a:gd name="T19" fmla="*/ 2147483647 h 56"/>
                <a:gd name="T20" fmla="*/ 2147483647 w 44"/>
                <a:gd name="T21" fmla="*/ 2147483647 h 56"/>
                <a:gd name="T22" fmla="*/ 2147483647 w 44"/>
                <a:gd name="T23" fmla="*/ 2147483647 h 56"/>
                <a:gd name="T24" fmla="*/ 2147483647 w 44"/>
                <a:gd name="T25" fmla="*/ 2147483647 h 56"/>
                <a:gd name="T26" fmla="*/ 2147483647 w 44"/>
                <a:gd name="T27" fmla="*/ 2147483647 h 56"/>
                <a:gd name="T28" fmla="*/ 2147483647 w 44"/>
                <a:gd name="T29" fmla="*/ 2147483647 h 56"/>
                <a:gd name="T30" fmla="*/ 2147483647 w 44"/>
                <a:gd name="T31" fmla="*/ 2147483647 h 56"/>
                <a:gd name="T32" fmla="*/ 2147483647 w 44"/>
                <a:gd name="T33" fmla="*/ 2147483647 h 56"/>
                <a:gd name="T34" fmla="*/ 2147483647 w 44"/>
                <a:gd name="T35" fmla="*/ 2147483647 h 56"/>
                <a:gd name="T36" fmla="*/ 2147483647 w 44"/>
                <a:gd name="T37" fmla="*/ 2147483647 h 56"/>
                <a:gd name="T38" fmla="*/ 2147483647 w 44"/>
                <a:gd name="T39" fmla="*/ 2147483647 h 56"/>
                <a:gd name="T40" fmla="*/ 2147483647 w 44"/>
                <a:gd name="T41" fmla="*/ 2147483647 h 56"/>
                <a:gd name="T42" fmla="*/ 2147483647 w 44"/>
                <a:gd name="T43" fmla="*/ 2147483647 h 56"/>
                <a:gd name="T44" fmla="*/ 2147483647 w 44"/>
                <a:gd name="T45" fmla="*/ 2147483647 h 56"/>
                <a:gd name="T46" fmla="*/ 2147483647 w 44"/>
                <a:gd name="T47" fmla="*/ 2147483647 h 56"/>
                <a:gd name="T48" fmla="*/ 2147483647 w 44"/>
                <a:gd name="T49" fmla="*/ 2147483647 h 56"/>
                <a:gd name="T50" fmla="*/ 0 w 44"/>
                <a:gd name="T51" fmla="*/ 2147483647 h 56"/>
                <a:gd name="T52" fmla="*/ 0 w 44"/>
                <a:gd name="T53" fmla="*/ 2147483647 h 56"/>
                <a:gd name="T54" fmla="*/ 2147483647 w 44"/>
                <a:gd name="T55" fmla="*/ 2147483647 h 56"/>
                <a:gd name="T56" fmla="*/ 2147483647 w 44"/>
                <a:gd name="T57" fmla="*/ 2147483647 h 56"/>
                <a:gd name="T58" fmla="*/ 2147483647 w 44"/>
                <a:gd name="T59" fmla="*/ 2147483647 h 56"/>
                <a:gd name="T60" fmla="*/ 2147483647 w 44"/>
                <a:gd name="T61" fmla="*/ 2147483647 h 56"/>
                <a:gd name="T62" fmla="*/ 2147483647 w 44"/>
                <a:gd name="T63" fmla="*/ 2147483647 h 56"/>
                <a:gd name="T64" fmla="*/ 2147483647 w 44"/>
                <a:gd name="T65" fmla="*/ 0 h 56"/>
                <a:gd name="T66" fmla="*/ 2147483647 w 44"/>
                <a:gd name="T67" fmla="*/ 0 h 56"/>
                <a:gd name="T68" fmla="*/ 2147483647 w 44"/>
                <a:gd name="T69" fmla="*/ 2147483647 h 56"/>
                <a:gd name="T70" fmla="*/ 2147483647 w 44"/>
                <a:gd name="T71" fmla="*/ 2147483647 h 56"/>
                <a:gd name="T72" fmla="*/ 2147483647 w 44"/>
                <a:gd name="T73" fmla="*/ 2147483647 h 56"/>
                <a:gd name="T74" fmla="*/ 2147483647 w 44"/>
                <a:gd name="T75" fmla="*/ 2147483647 h 56"/>
                <a:gd name="T76" fmla="*/ 2147483647 w 44"/>
                <a:gd name="T77" fmla="*/ 2147483647 h 56"/>
                <a:gd name="T78" fmla="*/ 2147483647 w 44"/>
                <a:gd name="T79" fmla="*/ 2147483647 h 56"/>
                <a:gd name="T80" fmla="*/ 2147483647 w 44"/>
                <a:gd name="T81" fmla="*/ 2147483647 h 56"/>
                <a:gd name="T82" fmla="*/ 2147483647 w 44"/>
                <a:gd name="T83" fmla="*/ 2147483647 h 56"/>
                <a:gd name="T84" fmla="*/ 2147483647 w 44"/>
                <a:gd name="T85" fmla="*/ 2147483647 h 56"/>
                <a:gd name="T86" fmla="*/ 2147483647 w 44"/>
                <a:gd name="T87" fmla="*/ 2147483647 h 56"/>
                <a:gd name="T88" fmla="*/ 2147483647 w 44"/>
                <a:gd name="T89" fmla="*/ 2147483647 h 56"/>
                <a:gd name="T90" fmla="*/ 2147483647 w 44"/>
                <a:gd name="T91" fmla="*/ 2147483647 h 56"/>
                <a:gd name="T92" fmla="*/ 2147483647 w 44"/>
                <a:gd name="T93" fmla="*/ 2147483647 h 56"/>
                <a:gd name="T94" fmla="*/ 2147483647 w 44"/>
                <a:gd name="T95" fmla="*/ 2147483647 h 56"/>
                <a:gd name="T96" fmla="*/ 2147483647 w 44"/>
                <a:gd name="T97" fmla="*/ 2147483647 h 56"/>
                <a:gd name="T98" fmla="*/ 2147483647 w 44"/>
                <a:gd name="T99" fmla="*/ 2147483647 h 56"/>
                <a:gd name="T100" fmla="*/ 2147483647 w 44"/>
                <a:gd name="T101" fmla="*/ 2147483647 h 56"/>
                <a:gd name="T102" fmla="*/ 2147483647 w 44"/>
                <a:gd name="T103" fmla="*/ 2147483647 h 56"/>
                <a:gd name="T104" fmla="*/ 2147483647 w 44"/>
                <a:gd name="T105" fmla="*/ 2147483647 h 56"/>
                <a:gd name="T106" fmla="*/ 2147483647 w 44"/>
                <a:gd name="T107" fmla="*/ 2147483647 h 56"/>
                <a:gd name="T108" fmla="*/ 2147483647 w 44"/>
                <a:gd name="T109" fmla="*/ 2147483647 h 56"/>
                <a:gd name="T110" fmla="*/ 2147483647 w 44"/>
                <a:gd name="T111" fmla="*/ 2147483647 h 56"/>
                <a:gd name="T112" fmla="*/ 2147483647 w 44"/>
                <a:gd name="T113" fmla="*/ 2147483647 h 56"/>
                <a:gd name="T114" fmla="*/ 2147483647 w 44"/>
                <a:gd name="T115" fmla="*/ 2147483647 h 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4"/>
                <a:gd name="T175" fmla="*/ 0 h 56"/>
                <a:gd name="T176" fmla="*/ 44 w 44"/>
                <a:gd name="T177" fmla="*/ 56 h 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4" h="56">
                  <a:moveTo>
                    <a:pt x="16" y="0"/>
                  </a:moveTo>
                  <a:lnTo>
                    <a:pt x="16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7" y="5"/>
                  </a:lnTo>
                  <a:lnTo>
                    <a:pt x="40" y="9"/>
                  </a:lnTo>
                  <a:lnTo>
                    <a:pt x="42" y="14"/>
                  </a:lnTo>
                  <a:lnTo>
                    <a:pt x="44" y="18"/>
                  </a:lnTo>
                  <a:lnTo>
                    <a:pt x="44" y="25"/>
                  </a:lnTo>
                  <a:lnTo>
                    <a:pt x="44" y="31"/>
                  </a:lnTo>
                  <a:lnTo>
                    <a:pt x="42" y="35"/>
                  </a:lnTo>
                  <a:lnTo>
                    <a:pt x="41" y="40"/>
                  </a:lnTo>
                  <a:lnTo>
                    <a:pt x="39" y="45"/>
                  </a:lnTo>
                  <a:lnTo>
                    <a:pt x="36" y="50"/>
                  </a:lnTo>
                  <a:lnTo>
                    <a:pt x="33" y="54"/>
                  </a:lnTo>
                  <a:lnTo>
                    <a:pt x="28" y="55"/>
                  </a:lnTo>
                  <a:lnTo>
                    <a:pt x="23" y="56"/>
                  </a:lnTo>
                  <a:lnTo>
                    <a:pt x="18" y="56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7" y="49"/>
                  </a:lnTo>
                  <a:lnTo>
                    <a:pt x="4" y="45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2" y="12"/>
                  </a:lnTo>
                  <a:lnTo>
                    <a:pt x="5" y="9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6" y="0"/>
                  </a:lnTo>
                  <a:close/>
                  <a:moveTo>
                    <a:pt x="24" y="44"/>
                  </a:moveTo>
                  <a:lnTo>
                    <a:pt x="24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3" y="33"/>
                  </a:lnTo>
                  <a:lnTo>
                    <a:pt x="33" y="28"/>
                  </a:lnTo>
                  <a:lnTo>
                    <a:pt x="33" y="23"/>
                  </a:lnTo>
                  <a:lnTo>
                    <a:pt x="31" y="18"/>
                  </a:lnTo>
                  <a:lnTo>
                    <a:pt x="29" y="14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4" y="15"/>
                  </a:lnTo>
                  <a:lnTo>
                    <a:pt x="12" y="20"/>
                  </a:lnTo>
                  <a:lnTo>
                    <a:pt x="11" y="27"/>
                  </a:lnTo>
                  <a:lnTo>
                    <a:pt x="12" y="33"/>
                  </a:lnTo>
                  <a:lnTo>
                    <a:pt x="14" y="39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4"/>
                  </a:lnTo>
                  <a:lnTo>
                    <a:pt x="24" y="44"/>
                  </a:lnTo>
                  <a:close/>
                </a:path>
              </a:pathLst>
            </a:custGeom>
            <a:solidFill>
              <a:srgbClr val="008D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24000" y="2209800"/>
            <a:ext cx="5867400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BIỆN PHÁP TỔ CHỨC HOẠT ĐỘNG  DẠY HỌC LỊCH SỬ ĐỊA PHƯƠNG – ĐỊA LÝ ĐỊA PHƯƠNG TẠI TRƯỜNG TIỂU HỌC                                              </a:t>
            </a: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 txBox="1">
            <a:spLocks/>
          </p:cNvSpPr>
          <p:nvPr/>
        </p:nvSpPr>
        <p:spPr bwMode="auto">
          <a:xfrm>
            <a:off x="8459788" y="798513"/>
            <a:ext cx="4587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1232E73-B123-4B05-91D1-B91C29350A76}" type="slidenum">
              <a:rPr lang="en-US" sz="1400" b="1">
                <a:solidFill>
                  <a:srgbClr val="FFFF0D"/>
                </a:solidFill>
              </a:rPr>
              <a:pPr algn="r"/>
              <a:t>22</a:t>
            </a:fld>
            <a:endParaRPr lang="en-US" sz="1400" b="1">
              <a:solidFill>
                <a:srgbClr val="FFFF0D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1729621" y="651600"/>
            <a:ext cx="5256583" cy="720000"/>
            <a:chOff x="0" y="655520"/>
            <a:chExt cx="5256583" cy="561600"/>
          </a:xfrm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0" y="655520"/>
              <a:ext cx="5256583" cy="561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7415" y="682935"/>
              <a:ext cx="5201753" cy="50677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Sáng tạo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1295400" y="2133600"/>
            <a:ext cx="5876267" cy="720000"/>
            <a:chOff x="0" y="1303520"/>
            <a:chExt cx="5256583" cy="561600"/>
          </a:xfrm>
          <a:solidFill>
            <a:schemeClr val="tx1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1303520"/>
              <a:ext cx="5256583" cy="561600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54829" y="1358350"/>
              <a:ext cx="5201753" cy="506770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2. Tìm tòi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838200" y="3810000"/>
            <a:ext cx="6094783" cy="720000"/>
            <a:chOff x="-838200" y="1951520"/>
            <a:chExt cx="6094783" cy="561600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1951520"/>
              <a:ext cx="5256583" cy="561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ounded Rectangle 8"/>
            <p:cNvSpPr/>
            <p:nvPr/>
          </p:nvSpPr>
          <p:spPr>
            <a:xfrm>
              <a:off x="-838200" y="1978935"/>
              <a:ext cx="5201753" cy="5067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3. Giáo dục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18" name="Rectangle 15"/>
          <p:cNvSpPr>
            <a:spLocks noChangeArrowheads="1"/>
          </p:cNvSpPr>
          <p:nvPr/>
        </p:nvSpPr>
        <p:spPr bwMode="auto">
          <a:xfrm>
            <a:off x="533400" y="1474113"/>
            <a:ext cx="78152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THỨC TỔ CHỨC HOẠT ĐỘNG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Rectangle 16"/>
          <p:cNvSpPr>
            <a:spLocks noChangeArrowheads="1"/>
          </p:cNvSpPr>
          <p:nvPr/>
        </p:nvSpPr>
        <p:spPr bwMode="auto">
          <a:xfrm>
            <a:off x="2286000" y="3150513"/>
            <a:ext cx="2895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 TƯ LIỆU    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Rectangle 17"/>
          <p:cNvSpPr>
            <a:spLocks noChangeArrowheads="1"/>
          </p:cNvSpPr>
          <p:nvPr/>
        </p:nvSpPr>
        <p:spPr bwMode="auto">
          <a:xfrm>
            <a:off x="1600200" y="4800600"/>
            <a:ext cx="4876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 THẦN TỰ HÀO DÂN TỘC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112838" y="6705600"/>
            <a:ext cx="36830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20925" y="1686580"/>
            <a:ext cx="63658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Lựa chọn nội dung giảng dạy phù hợp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62200" y="2885182"/>
            <a:ext cx="59499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Lựa chọn hình thức giảng dạy thú vị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397125" y="4242137"/>
            <a:ext cx="6365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Tự trang bị kiến thức địa phương cho bản thân</a:t>
            </a:r>
            <a:endParaRPr lang="en-US" sz="3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676400" y="1981200"/>
            <a:ext cx="533400" cy="3151188"/>
          </a:xfrm>
          <a:prstGeom prst="leftBrace">
            <a:avLst>
              <a:gd name="adj1" fmla="val 8333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5"/>
          <p:cNvGrpSpPr/>
          <p:nvPr/>
        </p:nvGrpSpPr>
        <p:grpSpPr>
          <a:xfrm>
            <a:off x="2290738" y="657599"/>
            <a:ext cx="5256583" cy="561601"/>
            <a:chOff x="0" y="2599520"/>
            <a:chExt cx="5256583" cy="5616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599520"/>
              <a:ext cx="5256583" cy="5616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415" y="2626935"/>
              <a:ext cx="5201753" cy="5067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VỀ PHÍA GIÁO VIÊN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343" name="Text Box 2"/>
          <p:cNvSpPr txBox="1">
            <a:spLocks noChangeArrowheads="1"/>
          </p:cNvSpPr>
          <p:nvPr/>
        </p:nvSpPr>
        <p:spPr bwMode="auto">
          <a:xfrm>
            <a:off x="185738" y="2743200"/>
            <a:ext cx="187166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VỤ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480244" y="764704"/>
          <a:ext cx="788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8413750" y="758825"/>
            <a:ext cx="582613" cy="366713"/>
          </a:xfrm>
        </p:spPr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BE639E-D7DD-4A2C-B0E3-934F26CA924A}" type="slidenum">
              <a:rPr lang="en-US" sz="1400">
                <a:solidFill>
                  <a:srgbClr val="FFFF00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400" dirty="0">
              <a:solidFill>
                <a:srgbClr val="FFFF00"/>
              </a:solidFill>
              <a:cs typeface="+mn-cs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763689" y="548680"/>
            <a:ext cx="5256583" cy="561600"/>
            <a:chOff x="0" y="3895520"/>
            <a:chExt cx="5256583" cy="5616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895520"/>
              <a:ext cx="5256583" cy="5616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415" y="3922935"/>
              <a:ext cx="5201753" cy="5067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902822" y="685800"/>
            <a:ext cx="2682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VỀ PHÍA GIÁO VIÊN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3AE427-722F-4A6A-AE0C-18969D7AD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F3AE427-722F-4A6A-AE0C-18969D7AD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2D15A2-E2E1-4122-B065-59924BAD5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2D2D15A2-E2E1-4122-B065-59924BAD5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8F7828-BB3B-4BFE-A94F-7CD008D66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3D8F7828-BB3B-4BFE-A94F-7CD008D66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9F4EEB-0D7A-4250-B1FB-E73A998E8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ED9F4EEB-0D7A-4250-B1FB-E73A998E8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C620EB-1B12-47F3-A6BD-03051A3AE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BC620EB-1B12-47F3-A6BD-03051A3AE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45EA0F-2C28-43E0-8448-C4D794907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C745EA0F-2C28-43E0-8448-C4D794907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5DA6F1-6E66-4F43-9AB8-702675DAB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525DA6F1-6E66-4F43-9AB8-702675DAB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04B478-C238-474F-ABA7-CEE7855E3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4C04B478-C238-474F-ABA7-CEE7855E3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542A25-40E3-4C8A-B55E-A93EA3BAE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90542A25-40E3-4C8A-B55E-A93EA3BAE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E6496B-70EC-4EC0-909D-A17D6900A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8EE6496B-70EC-4EC0-909D-A17D6900A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B4370C-F82A-4731-950A-4AA681DD4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A1B4370C-F82A-4731-950A-4AA681DD4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E441ED-CC33-4B22-A901-D8F6686CF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A8E441ED-CC33-4B22-A901-D8F6686CF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1A9232-DA57-4A96-89CD-82E10EE9B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7B1A9232-DA57-4A96-89CD-82E10EE9B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ABA8E4-44D0-4E36-AEEC-503176489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30ABA8E4-44D0-4E36-AEEC-503176489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C8BDF3-4498-482D-AF58-A985A0EF5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9AC8BDF3-4498-482D-AF58-A985A0EF5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DBFB5F-7017-4EAB-825B-9A6964F5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4CDBFB5F-7017-4EAB-825B-9A6964F52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E8DCFC-0D9B-4CA8-88EE-05E05CBE8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11E8DCFC-0D9B-4CA8-88EE-05E05CBE8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uzzle-pie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092" t="8730" r="7801" b="10259"/>
          <a:stretch>
            <a:fillRect/>
          </a:stretch>
        </p:blipFill>
        <p:spPr>
          <a:xfrm>
            <a:off x="0" y="2362201"/>
            <a:ext cx="9144000" cy="4495800"/>
          </a:xfrm>
        </p:spPr>
      </p:pic>
      <p:sp>
        <p:nvSpPr>
          <p:cNvPr id="6" name="Down Arrow Callout 5"/>
          <p:cNvSpPr/>
          <p:nvPr/>
        </p:nvSpPr>
        <p:spPr>
          <a:xfrm>
            <a:off x="0" y="0"/>
            <a:ext cx="9144000" cy="3200400"/>
          </a:xfrm>
          <a:prstGeom prst="downArrowCallout">
            <a:avLst>
              <a:gd name="adj1" fmla="val 16569"/>
              <a:gd name="adj2" fmla="val 16101"/>
              <a:gd name="adj3" fmla="val 25000"/>
              <a:gd name="adj4" fmla="val 659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GỢI Ý TƯ LiỆU DẠY LSĐP – ĐLĐP CHO HS TiỂU HỌC (sử dụng các tài liệu chính thống, các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kiến thức đã được thẩm định)</a:t>
            </a:r>
          </a:p>
        </p:txBody>
      </p:sp>
    </p:spTree>
    <p:extLst>
      <p:ext uri="{BB962C8B-B14F-4D97-AF65-F5344CB8AC3E}">
        <p14:creationId xmlns:p14="http://schemas.microsoft.com/office/powerpoint/2010/main" val="40842537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1. Tìm hiểu lịch sử thành phố - Hội Khoa học lịch sử TP.HCM (XB năm 1997).</a:t>
            </a:r>
          </a:p>
          <a:p>
            <a:r>
              <a:rPr lang="en-US" dirty="0" smtClean="0"/>
              <a:t>2. Tài liệu môn học về TP HCM cho CB – CC do Thạc sĩ Nguyễn Sỹ Nồng chủ biên (NXB Tổng hợp TP.HCM).</a:t>
            </a:r>
          </a:p>
          <a:p>
            <a:r>
              <a:rPr lang="en-US" dirty="0" smtClean="0"/>
              <a:t>3. Từ Bến Nghé tới Sài Gòn – Trần Nhật Vy (NXB Văn hóa – Văn nghệ năm 2015).</a:t>
            </a:r>
          </a:p>
          <a:p>
            <a:r>
              <a:rPr lang="en-US" dirty="0" smtClean="0"/>
              <a:t>4. Giới thiệu di tích lịch sử văn hóa trên địa bàn quận Bình Thạnh (Phòng Văn hóa và Thông tin quận Bình Thạnh năm 2009).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0"/>
            <a:ext cx="8534400" cy="3048001"/>
          </a:xfrm>
        </p:spPr>
        <p:txBody>
          <a:bodyPr>
            <a:normAutofit/>
          </a:bodyPr>
          <a:lstStyle/>
          <a:p>
            <a:r>
              <a:rPr lang="en-US" sz="49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KÍNH CHÚC </a:t>
            </a:r>
            <a:br>
              <a:rPr lang="en-US" sz="49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QUÝ THẦY CÔ NHIỀU SỨC KHOẺ, THÀNH CÔNG</a:t>
            </a:r>
            <a:endParaRPr lang="en-US" sz="4900" i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85800"/>
            <a:ext cx="762000" cy="762000"/>
          </a:xfrm>
          <a:prstGeom prst="rect">
            <a:avLst/>
          </a:prstGeom>
          <a:noFill/>
        </p:spPr>
      </p:pic>
      <p:pic>
        <p:nvPicPr>
          <p:cNvPr id="3079" name="Picture 7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8200"/>
            <a:ext cx="762000" cy="762000"/>
          </a:xfrm>
          <a:prstGeom prst="rect">
            <a:avLst/>
          </a:prstGeom>
          <a:noFill/>
        </p:spPr>
      </p:pic>
      <p:pic>
        <p:nvPicPr>
          <p:cNvPr id="3080" name="Picture 8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762000" cy="762000"/>
          </a:xfrm>
          <a:prstGeom prst="rect">
            <a:avLst/>
          </a:prstGeom>
          <a:noFill/>
        </p:spPr>
      </p:pic>
      <p:pic>
        <p:nvPicPr>
          <p:cNvPr id="3081" name="Picture 9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762000" cy="762000"/>
          </a:xfrm>
          <a:prstGeom prst="rect">
            <a:avLst/>
          </a:prstGeom>
          <a:noFill/>
        </p:spPr>
      </p:pic>
      <p:pic>
        <p:nvPicPr>
          <p:cNvPr id="3082" name="Picture 10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43000"/>
            <a:ext cx="762000" cy="762000"/>
          </a:xfrm>
          <a:prstGeom prst="rect">
            <a:avLst/>
          </a:prstGeom>
          <a:noFill/>
        </p:spPr>
      </p:pic>
      <p:pic>
        <p:nvPicPr>
          <p:cNvPr id="3083" name="Picture 11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914400"/>
            <a:ext cx="762000" cy="762000"/>
          </a:xfrm>
          <a:prstGeom prst="rect">
            <a:avLst/>
          </a:prstGeom>
          <a:noFill/>
        </p:spPr>
      </p:pic>
      <p:pic>
        <p:nvPicPr>
          <p:cNvPr id="3084" name="Picture 12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09600"/>
            <a:ext cx="762000" cy="762000"/>
          </a:xfrm>
          <a:prstGeom prst="rect">
            <a:avLst/>
          </a:prstGeom>
          <a:noFill/>
        </p:spPr>
      </p:pic>
      <p:pic>
        <p:nvPicPr>
          <p:cNvPr id="3085" name="Picture 13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762000"/>
            <a:ext cx="762000" cy="762000"/>
          </a:xfrm>
          <a:prstGeom prst="rect">
            <a:avLst/>
          </a:prstGeom>
          <a:noFill/>
        </p:spPr>
      </p:pic>
      <p:pic>
        <p:nvPicPr>
          <p:cNvPr id="3086" name="Picture 14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447800"/>
            <a:ext cx="762000" cy="762000"/>
          </a:xfrm>
          <a:prstGeom prst="rect">
            <a:avLst/>
          </a:prstGeom>
          <a:noFill/>
        </p:spPr>
      </p:pic>
      <p:pic>
        <p:nvPicPr>
          <p:cNvPr id="3087" name="Picture 15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676400"/>
            <a:ext cx="762000" cy="762000"/>
          </a:xfrm>
          <a:prstGeom prst="rect">
            <a:avLst/>
          </a:prstGeom>
          <a:noFill/>
        </p:spPr>
      </p:pic>
      <p:pic>
        <p:nvPicPr>
          <p:cNvPr id="3088" name="Picture 16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81200"/>
            <a:ext cx="762000" cy="762000"/>
          </a:xfrm>
          <a:prstGeom prst="rect">
            <a:avLst/>
          </a:prstGeom>
          <a:noFill/>
        </p:spPr>
      </p:pic>
      <p:pic>
        <p:nvPicPr>
          <p:cNvPr id="3089" name="Picture 17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0"/>
            <a:ext cx="762000" cy="762000"/>
          </a:xfrm>
          <a:prstGeom prst="rect">
            <a:avLst/>
          </a:prstGeom>
          <a:noFill/>
        </p:spPr>
      </p:pic>
      <p:pic>
        <p:nvPicPr>
          <p:cNvPr id="3090" name="Picture 18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133600"/>
            <a:ext cx="762000" cy="762000"/>
          </a:xfrm>
          <a:prstGeom prst="rect">
            <a:avLst/>
          </a:prstGeom>
          <a:noFill/>
        </p:spPr>
      </p:pic>
      <p:pic>
        <p:nvPicPr>
          <p:cNvPr id="3091" name="Picture 19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86000"/>
            <a:ext cx="762000" cy="762000"/>
          </a:xfrm>
          <a:prstGeom prst="rect">
            <a:avLst/>
          </a:prstGeom>
          <a:noFill/>
        </p:spPr>
      </p:pic>
      <p:pic>
        <p:nvPicPr>
          <p:cNvPr id="3092" name="Picture 20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667000"/>
            <a:ext cx="762000" cy="762000"/>
          </a:xfrm>
          <a:prstGeom prst="rect">
            <a:avLst/>
          </a:prstGeom>
          <a:noFill/>
        </p:spPr>
      </p:pic>
      <p:pic>
        <p:nvPicPr>
          <p:cNvPr id="3093" name="Picture 21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895600"/>
            <a:ext cx="762000" cy="762000"/>
          </a:xfrm>
          <a:prstGeom prst="rect">
            <a:avLst/>
          </a:prstGeom>
          <a:noFill/>
        </p:spPr>
      </p:pic>
      <p:pic>
        <p:nvPicPr>
          <p:cNvPr id="3094" name="Picture 22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590800"/>
            <a:ext cx="762000" cy="762000"/>
          </a:xfrm>
          <a:prstGeom prst="rect">
            <a:avLst/>
          </a:prstGeom>
          <a:noFill/>
        </p:spPr>
      </p:pic>
      <p:pic>
        <p:nvPicPr>
          <p:cNvPr id="25" name="Picture 2" descr="D:\HA NGA\STUDIES\hanga\hình động\b7baddi012gz9-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11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BAN BT KHXH\MINH HIEU\phong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688" y="-112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47800"/>
            <a:ext cx="6934200" cy="49831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- </a:t>
            </a:r>
            <a:r>
              <a:rPr lang="vi-VN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Căn</a:t>
            </a:r>
            <a:r>
              <a:rPr lang="en-US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cứ pháp lí: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en-US" sz="2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en-US" sz="2800" dirty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Quyết định số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16/QĐ-BGDĐT</a:t>
            </a:r>
            <a:r>
              <a:rPr lang="en-US" sz="2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, ngày 5/5/2006 của Bộ Giáo dục và Đào tạo về việc ban hành Chương trình giáo dục phổ </a:t>
            </a:r>
            <a:r>
              <a:rPr lang="en-US" sz="28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thông</a:t>
            </a:r>
            <a:endParaRPr lang="en-US" sz="28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8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2.</a:t>
            </a:r>
            <a:r>
              <a:rPr lang="en-US" sz="2800" b="1" dirty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Công văn số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5977/BGDĐT-GDTrH</a:t>
            </a:r>
            <a:r>
              <a:rPr lang="en-US" sz="2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 ngày 07/7/2008 của Bộ Giáo dục và Đào tạo về việc “Hướng dẫn thực hiện nội dung giáo dục địa phương</a:t>
            </a:r>
            <a:r>
              <a:rPr lang="en-US" sz="28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US" sz="28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i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en-US" sz="2800" i="1" dirty="0" smtClean="0">
                <a:solidFill>
                  <a:srgbClr val="7030A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Căn cứ  thực  tiễn </a:t>
            </a:r>
            <a:r>
              <a:rPr lang="en-US" sz="28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thực hiện.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gray">
          <a:xfrm>
            <a:off x="1447801" y="381000"/>
            <a:ext cx="6858000" cy="9144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SỐ VĂN BẢN CHỈ ĐẠO ĐƯA CHƯƠNG TRÌNH </a:t>
            </a:r>
            <a:b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DỤC ĐỊA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 VÀO TRƯỜNG HỌC</a:t>
            </a:r>
            <a:endParaRPr lang="en-US" sz="22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- Trong lớp học </a:t>
            </a:r>
            <a:r>
              <a:rPr lang="en-US" dirty="0" smtClean="0"/>
              <a:t>(trong chương trình học)</a:t>
            </a:r>
          </a:p>
          <a:p>
            <a:pPr marL="0" indent="0">
              <a:buNone/>
            </a:pPr>
            <a:r>
              <a:rPr lang="en-US" dirty="0" smtClean="0"/>
              <a:t>	+ Lớp 4:  </a:t>
            </a:r>
            <a:r>
              <a:rPr lang="en-US" dirty="0" err="1" smtClean="0">
                <a:solidFill>
                  <a:srgbClr val="00B050"/>
                </a:solidFill>
              </a:rPr>
              <a:t>Thành</a:t>
            </a:r>
            <a:r>
              <a:rPr lang="en-US" dirty="0" smtClean="0">
                <a:solidFill>
                  <a:srgbClr val="00B050"/>
                </a:solidFill>
              </a:rPr>
              <a:t> phố Hồ Chí Minh.</a:t>
            </a:r>
          </a:p>
          <a:p>
            <a:pPr marL="0" indent="0">
              <a:buNone/>
            </a:pPr>
            <a:r>
              <a:rPr lang="en-US" dirty="0" smtClean="0"/>
              <a:t>	+ Lớp 5: 	* Lịch sử (2 tiết)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* Địa lí (2 tiết)</a:t>
            </a:r>
          </a:p>
          <a:p>
            <a:pPr marL="0" indent="0" algn="just">
              <a:buNone/>
            </a:pPr>
            <a:r>
              <a:rPr lang="en-US" dirty="0" smtClean="0"/>
              <a:t>	+ Lớp 1, 2, 3:  </a:t>
            </a:r>
            <a:r>
              <a:rPr lang="en-US" dirty="0" err="1" smtClean="0"/>
              <a:t>tích</a:t>
            </a:r>
            <a:r>
              <a:rPr lang="en-US" dirty="0" smtClean="0"/>
              <a:t> hợp, lồng ghép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,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môn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.</a:t>
            </a:r>
          </a:p>
          <a:p>
            <a:pPr algn="just"/>
            <a:endParaRPr lang="en-US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AutoShape 10"/>
          <p:cNvSpPr>
            <a:spLocks noGrp="1" noChangeArrowheads="1"/>
          </p:cNvSpPr>
          <p:nvPr>
            <p:ph type="title"/>
          </p:nvPr>
        </p:nvSpPr>
        <p:spPr bwMode="gray"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 HƯỚNG THỰC HIỆN 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DUNG GIÁO DỤC ĐỊA PHƯƠNG</a:t>
            </a:r>
            <a:endParaRPr lang="en-US" sz="2400" dirty="0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just"/>
            <a:r>
              <a:rPr lang="en-US" dirty="0" err="1" smtClean="0">
                <a:solidFill>
                  <a:srgbClr val="7030A0"/>
                </a:solidFill>
              </a:rPr>
              <a:t>Ví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dụ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GV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có thể lồng ghép kiến thức, liên hệ thực tế ở các môn:</a:t>
            </a:r>
          </a:p>
          <a:p>
            <a:pPr marL="0" indent="0" algn="just">
              <a:buNone/>
            </a:pPr>
            <a:r>
              <a:rPr lang="en-US" dirty="0"/>
              <a:t>*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Tự </a:t>
            </a:r>
            <a:r>
              <a:rPr lang="en-US" dirty="0">
                <a:solidFill>
                  <a:srgbClr val="00B050"/>
                </a:solidFill>
              </a:rPr>
              <a:t>nhiên Xã hội 1, 2, </a:t>
            </a:r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dirty="0" smtClean="0"/>
              <a:t>: </a:t>
            </a:r>
            <a:r>
              <a:rPr lang="en-US" dirty="0"/>
              <a:t>ở các chủ đề cây cối, vật nuôi, môi trường, tỉnh, thành phố nơi bạn đang sống,…</a:t>
            </a:r>
          </a:p>
          <a:p>
            <a:pPr marL="0" indent="0" algn="just">
              <a:buNone/>
            </a:pPr>
            <a:r>
              <a:rPr lang="en-US" dirty="0" smtClean="0"/>
              <a:t>* </a:t>
            </a:r>
            <a:r>
              <a:rPr lang="en-US" dirty="0" smtClean="0">
                <a:solidFill>
                  <a:srgbClr val="00B050"/>
                </a:solidFill>
              </a:rPr>
              <a:t>Địa </a:t>
            </a:r>
            <a:r>
              <a:rPr lang="en-US" dirty="0">
                <a:solidFill>
                  <a:srgbClr val="00B050"/>
                </a:solidFill>
              </a:rPr>
              <a:t>lí 4, </a:t>
            </a:r>
            <a:r>
              <a:rPr lang="en-US" dirty="0" smtClean="0">
                <a:solidFill>
                  <a:srgbClr val="00B050"/>
                </a:solidFill>
              </a:rPr>
              <a:t>5: </a:t>
            </a:r>
            <a:r>
              <a:rPr lang="en-US" dirty="0"/>
              <a:t>ở các bài đề cập đến các yếu tố tự nhiên, các ngành kinh tế (công nghiệp, nông nghiệp, thương mại, dịch </a:t>
            </a:r>
            <a:r>
              <a:rPr lang="en-US" dirty="0" err="1"/>
              <a:t>vụ</a:t>
            </a:r>
            <a:r>
              <a:rPr lang="en-US" dirty="0" smtClean="0"/>
              <a:t>, …).</a:t>
            </a:r>
            <a:endParaRPr lang="en-US" dirty="0"/>
          </a:p>
          <a:p>
            <a:pPr marL="0" indent="0" algn="just">
              <a:buNone/>
            </a:pPr>
            <a:r>
              <a:rPr lang="en-US" b="1" dirty="0">
                <a:solidFill>
                  <a:srgbClr val="0070C0"/>
                </a:solidFill>
              </a:rPr>
              <a:t>- Ngoài lớp học: </a:t>
            </a:r>
            <a:r>
              <a:rPr lang="en-US" dirty="0"/>
              <a:t>Thực hiện thông qua các hoạt động </a:t>
            </a:r>
            <a:r>
              <a:rPr lang="en-US" dirty="0" smtClean="0"/>
              <a:t>ngoài giờ lên lớp .</a:t>
            </a:r>
            <a:endParaRPr lang="vi-VN" dirty="0"/>
          </a:p>
          <a:p>
            <a:pPr algn="just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564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49225"/>
            <a:ext cx="60198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61"/>
          <p:cNvGraphicFramePr>
            <a:graphicFrameLocks noGrp="1"/>
          </p:cNvGraphicFramePr>
          <p:nvPr/>
        </p:nvGraphicFramePr>
        <p:xfrm>
          <a:off x="0" y="666750"/>
          <a:ext cx="9067800" cy="5463678"/>
        </p:xfrm>
        <a:graphic>
          <a:graphicData uri="http://schemas.openxmlformats.org/drawingml/2006/table">
            <a:tbl>
              <a:tblPr/>
              <a:tblGrid>
                <a:gridCol w="914400"/>
                <a:gridCol w="1828800"/>
                <a:gridCol w="1828800"/>
                <a:gridCol w="4495800"/>
              </a:tblGrid>
              <a:tr h="673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TUẦN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 TÍCH HỢP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3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TNXH 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Cuộc sống xung quanh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Phường trung tâm: cảnh quan thiên nhiên ở thành thị.                     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Phường 27,28: cảnh quan thiên nhiên ở nông thôn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673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TNXH 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32-33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 trời và phương hướng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HS ra sân thực hành tìm phương hướng bằng mặt trời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673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TNXH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32-33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 trăng và các vì sao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 biết gì về mặt trăng? Những ngôi sao?                                          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GV gợi ý HS </a:t>
                      </a: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 sát: có thể trước hoặc sau khi học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909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TNXH 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Tỉnh (Thành phố) nơi bạn đang sống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HS sưu tầm tranh ảnh, bài viết về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 quan Hành chánh - Văn hoá - Giáo dục - Y tế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,....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673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TNXH 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 trời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HS có thể nêu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ích lợi</a:t>
                      </a: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của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ánh sáng </a:t>
                      </a: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 trời: phơi lúa; máy nước nóng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,......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773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ĐĐ 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 ơn thương binh, liệt sĩ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HS biết </a:t>
                      </a:r>
                      <a:r>
                        <a:rPr kumimoji="0" lang="vi-V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 địa chỉ đỏ, chăm sóc bà mẹ Việt Nam anh hùng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thăm các di tích lịch sử tại đại phương (bia ghi công mặt trận Cầu Thị Nghè, bia tưởng niệm mặt trận Đồng Ông Cộ, Nhà Truyền thống Quận, ...)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TÍCH HỢP, LỒNG GHÉP KIẾN THỨC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97315" name="Oval 3"/>
          <p:cNvSpPr>
            <a:spLocks noChangeArrowheads="1"/>
          </p:cNvSpPr>
          <p:nvPr/>
        </p:nvSpPr>
        <p:spPr bwMode="gray">
          <a:xfrm>
            <a:off x="2895600" y="4964253"/>
            <a:ext cx="5562600" cy="1325562"/>
          </a:xfrm>
          <a:prstGeom prst="ellipse">
            <a:avLst/>
          </a:prstGeom>
          <a:gradFill rotWithShape="1">
            <a:gsLst>
              <a:gs pos="0">
                <a:srgbClr val="292929">
                  <a:alpha val="70000"/>
                </a:srgbClr>
              </a:gs>
              <a:gs pos="100000">
                <a:srgbClr val="292929">
                  <a:gamma/>
                  <a:tint val="0"/>
                  <a:invGamma/>
                  <a:alpha val="50000"/>
                </a:srgbClr>
              </a:gs>
            </a:gsLst>
            <a:lin ang="2700000" scaled="1"/>
          </a:gradFill>
          <a:ln w="3175">
            <a:noFill/>
            <a:round/>
            <a:headEnd/>
            <a:tailEnd type="none" w="sm" len="sm"/>
          </a:ln>
          <a:effectLst/>
        </p:spPr>
        <p:txBody>
          <a:bodyPr vert="eaVert" wrap="none" lIns="92075" tIns="46038" rIns="92075" bIns="46038" anchor="ctr"/>
          <a:lstStyle/>
          <a:p>
            <a:endParaRPr lang="en-US"/>
          </a:p>
        </p:txBody>
      </p:sp>
      <p:sp>
        <p:nvSpPr>
          <p:cNvPr id="397316" name="Oval 4"/>
          <p:cNvSpPr>
            <a:spLocks noChangeArrowheads="1"/>
          </p:cNvSpPr>
          <p:nvPr/>
        </p:nvSpPr>
        <p:spPr bwMode="gray">
          <a:xfrm rot="-998297">
            <a:off x="2170113" y="2851290"/>
            <a:ext cx="5762625" cy="3016250"/>
          </a:xfrm>
          <a:prstGeom prst="ellipse">
            <a:avLst/>
          </a:prstGeom>
          <a:gradFill rotWithShape="0">
            <a:gsLst>
              <a:gs pos="0">
                <a:srgbClr val="CC0099"/>
              </a:gs>
              <a:gs pos="50000">
                <a:srgbClr val="CC0099">
                  <a:gamma/>
                  <a:tint val="24314"/>
                  <a:invGamma/>
                </a:srgbClr>
              </a:gs>
              <a:gs pos="100000">
                <a:srgbClr val="CC0099"/>
              </a:gs>
            </a:gsLst>
            <a:lin ang="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17" name="Oval 5"/>
          <p:cNvSpPr>
            <a:spLocks noChangeArrowheads="1"/>
          </p:cNvSpPr>
          <p:nvPr/>
        </p:nvSpPr>
        <p:spPr bwMode="gray">
          <a:xfrm rot="-998297">
            <a:off x="2225675" y="2689365"/>
            <a:ext cx="5564188" cy="2922588"/>
          </a:xfrm>
          <a:prstGeom prst="ellipse">
            <a:avLst/>
          </a:prstGeom>
          <a:gradFill rotWithShape="1">
            <a:gsLst>
              <a:gs pos="0">
                <a:srgbClr val="E151B4">
                  <a:gamma/>
                  <a:shade val="63529"/>
                  <a:invGamma/>
                </a:srgbClr>
              </a:gs>
              <a:gs pos="100000">
                <a:srgbClr val="E151B4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18" name="Arc 6"/>
          <p:cNvSpPr>
            <a:spLocks/>
          </p:cNvSpPr>
          <p:nvPr/>
        </p:nvSpPr>
        <p:spPr bwMode="gray">
          <a:xfrm rot="-998297">
            <a:off x="4875213" y="2767153"/>
            <a:ext cx="2849562" cy="1538287"/>
          </a:xfrm>
          <a:custGeom>
            <a:avLst/>
            <a:gdLst>
              <a:gd name="G0" fmla="+- 0 0 0"/>
              <a:gd name="G1" fmla="+- 14335 0 0"/>
              <a:gd name="G2" fmla="+- 21600 0 0"/>
              <a:gd name="T0" fmla="*/ 16157 w 21600"/>
              <a:gd name="T1" fmla="*/ 0 h 22718"/>
              <a:gd name="T2" fmla="*/ 19907 w 21600"/>
              <a:gd name="T3" fmla="*/ 22718 h 22718"/>
              <a:gd name="T4" fmla="*/ 0 w 21600"/>
              <a:gd name="T5" fmla="*/ 14335 h 22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718" fill="none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</a:path>
              <a:path w="21600" h="22718" stroke="0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  <a:lnTo>
                  <a:pt x="0" y="14335"/>
                </a:lnTo>
                <a:close/>
              </a:path>
            </a:pathLst>
          </a:custGeom>
          <a:gradFill rotWithShape="1">
            <a:gsLst>
              <a:gs pos="0">
                <a:srgbClr val="FF6699"/>
              </a:gs>
              <a:gs pos="100000">
                <a:srgbClr val="FF6699">
                  <a:gamma/>
                  <a:shade val="78824"/>
                  <a:invGamma/>
                </a:srgbClr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19" name="Arc 7"/>
          <p:cNvSpPr>
            <a:spLocks/>
          </p:cNvSpPr>
          <p:nvPr/>
        </p:nvSpPr>
        <p:spPr bwMode="gray">
          <a:xfrm rot="20601703" flipH="1">
            <a:off x="2281238" y="4080015"/>
            <a:ext cx="2876550" cy="1630363"/>
          </a:xfrm>
          <a:custGeom>
            <a:avLst/>
            <a:gdLst>
              <a:gd name="G0" fmla="+- 0 0 0"/>
              <a:gd name="G1" fmla="+- 6947 0 0"/>
              <a:gd name="G2" fmla="+- 21600 0 0"/>
              <a:gd name="T0" fmla="*/ 20452 w 21600"/>
              <a:gd name="T1" fmla="*/ 0 h 24439"/>
              <a:gd name="T2" fmla="*/ 12673 w 21600"/>
              <a:gd name="T3" fmla="*/ 24439 h 24439"/>
              <a:gd name="T4" fmla="*/ 0 w 21600"/>
              <a:gd name="T5" fmla="*/ 6947 h 24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439" fill="none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</a:path>
              <a:path w="21600" h="24439" stroke="0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  <a:lnTo>
                  <a:pt x="0" y="6947"/>
                </a:lnTo>
                <a:close/>
              </a:path>
            </a:pathLst>
          </a:custGeom>
          <a:gradFill rotWithShape="1">
            <a:gsLst>
              <a:gs pos="0">
                <a:srgbClr val="DC56C2">
                  <a:gamma/>
                  <a:tint val="45490"/>
                  <a:invGamma/>
                </a:srgbClr>
              </a:gs>
              <a:gs pos="100000">
                <a:srgbClr val="DC56C2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20" name="Arc 8"/>
          <p:cNvSpPr>
            <a:spLocks/>
          </p:cNvSpPr>
          <p:nvPr/>
        </p:nvSpPr>
        <p:spPr bwMode="gray">
          <a:xfrm rot="-998297">
            <a:off x="4117975" y="2495690"/>
            <a:ext cx="2814638" cy="1417638"/>
          </a:xfrm>
          <a:custGeom>
            <a:avLst/>
            <a:gdLst>
              <a:gd name="G0" fmla="+- 4839 0 0"/>
              <a:gd name="G1" fmla="+- 21600 0 0"/>
              <a:gd name="G2" fmla="+- 21600 0 0"/>
              <a:gd name="T0" fmla="*/ 0 w 21397"/>
              <a:gd name="T1" fmla="*/ 549 h 21600"/>
              <a:gd name="T2" fmla="*/ 21397 w 21397"/>
              <a:gd name="T3" fmla="*/ 7730 h 21600"/>
              <a:gd name="T4" fmla="*/ 4839 w 213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97" h="21600" fill="none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</a:path>
              <a:path w="21397" h="21600" stroke="0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  <a:lnTo>
                  <a:pt x="4839" y="21600"/>
                </a:lnTo>
                <a:close/>
              </a:path>
            </a:pathLst>
          </a:custGeom>
          <a:gradFill rotWithShape="1">
            <a:gsLst>
              <a:gs pos="0">
                <a:srgbClr val="CC3399">
                  <a:gamma/>
                  <a:tint val="66667"/>
                  <a:invGamma/>
                </a:srgbClr>
              </a:gs>
              <a:gs pos="100000">
                <a:srgbClr val="CC3399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21" name="Arc 9"/>
          <p:cNvSpPr>
            <a:spLocks/>
          </p:cNvSpPr>
          <p:nvPr/>
        </p:nvSpPr>
        <p:spPr bwMode="gray">
          <a:xfrm rot="20601703" flipH="1">
            <a:off x="2079625" y="3148153"/>
            <a:ext cx="2762250" cy="1381125"/>
          </a:xfrm>
          <a:custGeom>
            <a:avLst/>
            <a:gdLst>
              <a:gd name="G0" fmla="+- 0 0 0"/>
              <a:gd name="G1" fmla="+- 21142 0 0"/>
              <a:gd name="G2" fmla="+- 21600 0 0"/>
              <a:gd name="T0" fmla="*/ 4423 w 20934"/>
              <a:gd name="T1" fmla="*/ 0 h 21142"/>
              <a:gd name="T2" fmla="*/ 20934 w 20934"/>
              <a:gd name="T3" fmla="*/ 15820 h 21142"/>
              <a:gd name="T4" fmla="*/ 0 w 20934"/>
              <a:gd name="T5" fmla="*/ 21142 h 2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34" h="21142" fill="none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</a:path>
              <a:path w="20934" h="21142" stroke="0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  <a:lnTo>
                  <a:pt x="0" y="21142"/>
                </a:lnTo>
                <a:close/>
              </a:path>
            </a:pathLst>
          </a:custGeom>
          <a:gradFill rotWithShape="1">
            <a:gsLst>
              <a:gs pos="0">
                <a:srgbClr val="FF9999"/>
              </a:gs>
              <a:gs pos="100000">
                <a:srgbClr val="FF9999">
                  <a:gamma/>
                  <a:shade val="86275"/>
                  <a:invGamma/>
                </a:srgbClr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22" name="Oval 10"/>
          <p:cNvSpPr>
            <a:spLocks noChangeArrowheads="1"/>
          </p:cNvSpPr>
          <p:nvPr/>
        </p:nvSpPr>
        <p:spPr bwMode="gray">
          <a:xfrm rot="-998297">
            <a:off x="3687763" y="3403740"/>
            <a:ext cx="2695575" cy="1339850"/>
          </a:xfrm>
          <a:prstGeom prst="ellipse">
            <a:avLst/>
          </a:prstGeom>
          <a:gradFill rotWithShape="0">
            <a:gsLst>
              <a:gs pos="0">
                <a:srgbClr val="98179B">
                  <a:gamma/>
                  <a:shade val="57647"/>
                  <a:invGamma/>
                </a:srgbClr>
              </a:gs>
              <a:gs pos="50000">
                <a:srgbClr val="98179B"/>
              </a:gs>
              <a:gs pos="100000">
                <a:srgbClr val="98179B">
                  <a:gamma/>
                  <a:shade val="57647"/>
                  <a:invGamma/>
                </a:srgbClr>
              </a:gs>
            </a:gsLst>
            <a:lin ang="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23" name="Text Box 11"/>
          <p:cNvSpPr txBox="1">
            <a:spLocks noChangeArrowheads="1"/>
          </p:cNvSpPr>
          <p:nvPr/>
        </p:nvSpPr>
        <p:spPr bwMode="gray">
          <a:xfrm>
            <a:off x="2743200" y="3625990"/>
            <a:ext cx="123783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Đạo đức</a:t>
            </a:r>
            <a:endParaRPr lang="en-US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97324" name="Text Box 12"/>
          <p:cNvSpPr txBox="1">
            <a:spLocks noChangeArrowheads="1"/>
          </p:cNvSpPr>
          <p:nvPr/>
        </p:nvSpPr>
        <p:spPr bwMode="gray">
          <a:xfrm>
            <a:off x="4648200" y="2812158"/>
            <a:ext cx="13067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Âm nhạc</a:t>
            </a:r>
            <a:endParaRPr lang="en-US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97325" name="Text Box 13"/>
          <p:cNvSpPr txBox="1">
            <a:spLocks noChangeArrowheads="1"/>
          </p:cNvSpPr>
          <p:nvPr/>
        </p:nvSpPr>
        <p:spPr bwMode="gray">
          <a:xfrm>
            <a:off x="6324600" y="2876690"/>
            <a:ext cx="131959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Tự nhiên</a:t>
            </a:r>
          </a:p>
          <a:p>
            <a:pPr algn="ctr"/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và</a:t>
            </a:r>
          </a:p>
          <a:p>
            <a:pPr algn="ctr"/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xã hội</a:t>
            </a:r>
            <a:endParaRPr lang="en-US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97326" name="Freeform 14"/>
          <p:cNvSpPr>
            <a:spLocks/>
          </p:cNvSpPr>
          <p:nvPr/>
        </p:nvSpPr>
        <p:spPr bwMode="gray">
          <a:xfrm>
            <a:off x="7010400" y="3702190"/>
            <a:ext cx="1295400" cy="1711325"/>
          </a:xfrm>
          <a:custGeom>
            <a:avLst/>
            <a:gdLst/>
            <a:ahLst/>
            <a:cxnLst>
              <a:cxn ang="0">
                <a:pos x="0" y="841"/>
              </a:cxn>
              <a:cxn ang="0">
                <a:pos x="784" y="0"/>
              </a:cxn>
              <a:cxn ang="0">
                <a:pos x="816" y="280"/>
              </a:cxn>
              <a:cxn ang="0">
                <a:pos x="544" y="672"/>
              </a:cxn>
              <a:cxn ang="0">
                <a:pos x="25" y="1078"/>
              </a:cxn>
              <a:cxn ang="0">
                <a:pos x="0" y="841"/>
              </a:cxn>
            </a:cxnLst>
            <a:rect l="0" t="0" r="r" b="b"/>
            <a:pathLst>
              <a:path w="816" h="1078">
                <a:moveTo>
                  <a:pt x="0" y="841"/>
                </a:moveTo>
                <a:lnTo>
                  <a:pt x="784" y="0"/>
                </a:lnTo>
                <a:lnTo>
                  <a:pt x="816" y="280"/>
                </a:lnTo>
                <a:cubicBezTo>
                  <a:pt x="776" y="392"/>
                  <a:pt x="676" y="539"/>
                  <a:pt x="544" y="672"/>
                </a:cubicBezTo>
                <a:cubicBezTo>
                  <a:pt x="412" y="805"/>
                  <a:pt x="116" y="1050"/>
                  <a:pt x="25" y="1078"/>
                </a:cubicBezTo>
                <a:cubicBezTo>
                  <a:pt x="7" y="1006"/>
                  <a:pt x="0" y="841"/>
                  <a:pt x="0" y="841"/>
                </a:cubicBezTo>
                <a:close/>
              </a:path>
            </a:pathLst>
          </a:custGeom>
          <a:gradFill rotWithShape="0">
            <a:gsLst>
              <a:gs pos="0">
                <a:srgbClr val="FF7C80">
                  <a:gamma/>
                  <a:tint val="45490"/>
                  <a:invGamma/>
                </a:srgbClr>
              </a:gs>
              <a:gs pos="100000">
                <a:srgbClr val="FF7C80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7327" name="Arc 15"/>
          <p:cNvSpPr>
            <a:spLocks/>
          </p:cNvSpPr>
          <p:nvPr/>
        </p:nvSpPr>
        <p:spPr bwMode="gray">
          <a:xfrm rot="-1060795">
            <a:off x="5407025" y="3708540"/>
            <a:ext cx="2984500" cy="13462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601 w 20601"/>
              <a:gd name="T1" fmla="*/ 6492 h 19523"/>
              <a:gd name="T2" fmla="*/ 9242 w 20601"/>
              <a:gd name="T3" fmla="*/ 19523 h 19523"/>
              <a:gd name="T4" fmla="*/ 0 w 20601"/>
              <a:gd name="T5" fmla="*/ 0 h 19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01" h="19523" fill="none" extrusionOk="0">
                <a:moveTo>
                  <a:pt x="20601" y="6492"/>
                </a:moveTo>
                <a:cubicBezTo>
                  <a:pt x="18793" y="12227"/>
                  <a:pt x="14677" y="16949"/>
                  <a:pt x="9241" y="19522"/>
                </a:cubicBezTo>
              </a:path>
              <a:path w="20601" h="19523" stroke="0" extrusionOk="0">
                <a:moveTo>
                  <a:pt x="20601" y="6492"/>
                </a:moveTo>
                <a:cubicBezTo>
                  <a:pt x="18793" y="12227"/>
                  <a:pt x="14677" y="16949"/>
                  <a:pt x="9241" y="19522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7C80">
                  <a:gamma/>
                  <a:tint val="60784"/>
                  <a:invGamma/>
                </a:srgbClr>
              </a:gs>
              <a:gs pos="100000">
                <a:srgbClr val="FF7C80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28" name="Freeform 16"/>
          <p:cNvSpPr>
            <a:spLocks/>
          </p:cNvSpPr>
          <p:nvPr/>
        </p:nvSpPr>
        <p:spPr bwMode="gray">
          <a:xfrm>
            <a:off x="5310188" y="4183203"/>
            <a:ext cx="1758950" cy="1236662"/>
          </a:xfrm>
          <a:custGeom>
            <a:avLst/>
            <a:gdLst/>
            <a:ahLst/>
            <a:cxnLst>
              <a:cxn ang="0">
                <a:pos x="1071" y="546"/>
              </a:cxn>
              <a:cxn ang="0">
                <a:pos x="1108" y="779"/>
              </a:cxn>
              <a:cxn ang="0">
                <a:pos x="67" y="168"/>
              </a:cxn>
              <a:cxn ang="0">
                <a:pos x="0" y="0"/>
              </a:cxn>
              <a:cxn ang="0">
                <a:pos x="1071" y="546"/>
              </a:cxn>
            </a:cxnLst>
            <a:rect l="0" t="0" r="r" b="b"/>
            <a:pathLst>
              <a:path w="1108" h="779">
                <a:moveTo>
                  <a:pt x="1071" y="546"/>
                </a:moveTo>
                <a:lnTo>
                  <a:pt x="1108" y="779"/>
                </a:lnTo>
                <a:lnTo>
                  <a:pt x="67" y="168"/>
                </a:lnTo>
                <a:lnTo>
                  <a:pt x="0" y="0"/>
                </a:lnTo>
                <a:lnTo>
                  <a:pt x="1071" y="546"/>
                </a:lnTo>
                <a:close/>
              </a:path>
            </a:pathLst>
          </a:custGeom>
          <a:gradFill rotWithShape="1">
            <a:gsLst>
              <a:gs pos="0">
                <a:srgbClr val="FF7C80">
                  <a:gamma/>
                  <a:shade val="74510"/>
                  <a:invGamma/>
                </a:srgbClr>
              </a:gs>
              <a:gs pos="100000">
                <a:srgbClr val="FF7C80"/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7329" name="Text Box 17"/>
          <p:cNvSpPr txBox="1">
            <a:spLocks noChangeArrowheads="1"/>
          </p:cNvSpPr>
          <p:nvPr/>
        </p:nvSpPr>
        <p:spPr bwMode="gray">
          <a:xfrm>
            <a:off x="6400800" y="4159390"/>
            <a:ext cx="14943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Tiếng Việt</a:t>
            </a:r>
            <a:endParaRPr lang="en-US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97330" name="Text Box 18"/>
          <p:cNvSpPr txBox="1">
            <a:spLocks noChangeArrowheads="1"/>
          </p:cNvSpPr>
          <p:nvPr/>
        </p:nvSpPr>
        <p:spPr bwMode="gray">
          <a:xfrm>
            <a:off x="4343400" y="4897359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Lịch sử và Địa lí</a:t>
            </a:r>
            <a:endParaRPr lang="en-US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97331" name="Text Box 19"/>
          <p:cNvSpPr txBox="1">
            <a:spLocks noChangeArrowheads="1"/>
          </p:cNvSpPr>
          <p:nvPr/>
        </p:nvSpPr>
        <p:spPr bwMode="gray">
          <a:xfrm>
            <a:off x="2590800" y="4793358"/>
            <a:ext cx="121539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Kĩ thuật</a:t>
            </a:r>
            <a:endParaRPr lang="en-US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97332" name="Oval 20"/>
          <p:cNvSpPr>
            <a:spLocks noChangeArrowheads="1"/>
          </p:cNvSpPr>
          <p:nvPr/>
        </p:nvSpPr>
        <p:spPr bwMode="white">
          <a:xfrm rot="-998297">
            <a:off x="3787775" y="3656153"/>
            <a:ext cx="2587625" cy="1090612"/>
          </a:xfrm>
          <a:prstGeom prst="ellipse">
            <a:avLst/>
          </a:prstGeom>
          <a:solidFill>
            <a:srgbClr val="FFFFFF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33" name="Freeform 21"/>
          <p:cNvSpPr>
            <a:spLocks/>
          </p:cNvSpPr>
          <p:nvPr/>
        </p:nvSpPr>
        <p:spPr bwMode="gray">
          <a:xfrm>
            <a:off x="5486400" y="4578490"/>
            <a:ext cx="1282700" cy="10287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352" y="448"/>
              </a:cxn>
              <a:cxn ang="0">
                <a:pos x="360" y="648"/>
              </a:cxn>
              <a:cxn ang="0">
                <a:pos x="808" y="424"/>
              </a:cxn>
              <a:cxn ang="0">
                <a:pos x="104" y="0"/>
              </a:cxn>
              <a:cxn ang="0">
                <a:pos x="0" y="24"/>
              </a:cxn>
            </a:cxnLst>
            <a:rect l="0" t="0" r="r" b="b"/>
            <a:pathLst>
              <a:path w="808" h="648">
                <a:moveTo>
                  <a:pt x="0" y="24"/>
                </a:moveTo>
                <a:lnTo>
                  <a:pt x="352" y="448"/>
                </a:lnTo>
                <a:lnTo>
                  <a:pt x="360" y="648"/>
                </a:lnTo>
                <a:lnTo>
                  <a:pt x="808" y="424"/>
                </a:lnTo>
                <a:lnTo>
                  <a:pt x="104" y="0"/>
                </a:lnTo>
                <a:lnTo>
                  <a:pt x="0" y="24"/>
                </a:lnTo>
                <a:close/>
              </a:path>
            </a:pathLst>
          </a:custGeom>
          <a:solidFill>
            <a:srgbClr val="FF99CC">
              <a:alpha val="49001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0"/>
            <a:ext cx="4419600" cy="6857999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 descr="10738245_daisy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76200"/>
            <a:ext cx="1258414" cy="177776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 descr="10738245_daisy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829" y="1488560"/>
            <a:ext cx="1260822" cy="177776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10738245_daisy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9276" y="3048000"/>
            <a:ext cx="1265524" cy="1777762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 flipH="1">
            <a:off x="2286000" y="4572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Các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bài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hát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dành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cho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địa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phương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Sử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ca,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Lễ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hội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văn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hoá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….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398518" y="1711404"/>
            <a:ext cx="55930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Chủ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điểm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“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Quê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hương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Bắc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Trung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Nam,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Thành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thị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và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nông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thôn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”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gắn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với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Di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tích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lịch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sử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-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văn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hoá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/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Lễ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hội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/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Ẩm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thực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/ Du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lịch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….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Các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bài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làm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văn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kể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về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lễ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hội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….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liên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quan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đến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địa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phương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160519" y="3497759"/>
            <a:ext cx="5059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Bài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27-28: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Tỉnh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thành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phố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)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nơi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bạn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đang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sống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gắn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với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việc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khái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quát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về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Thành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phố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Hồ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Chí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Minh.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  <p:pic>
        <p:nvPicPr>
          <p:cNvPr id="11" name="Picture 10" descr="10738245_daisycop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02106" y="4851640"/>
            <a:ext cx="1246094" cy="177776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/>
          </a:sp3d>
        </p:spPr>
      </p:pic>
      <p:sp>
        <p:nvSpPr>
          <p:cNvPr id="12" name="TextBox 11"/>
          <p:cNvSpPr txBox="1"/>
          <p:nvPr/>
        </p:nvSpPr>
        <p:spPr>
          <a:xfrm flipH="1">
            <a:off x="4617719" y="5029200"/>
            <a:ext cx="4526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Phần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nấu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ăn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gắn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với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phần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ẩm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thực</a:t>
            </a: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  <a:p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Đạo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đức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: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Chăm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sóc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di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tích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lịch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sử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địa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phương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….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-3.89454E-6 C 0.06632 0.09598 0.13298 0.19219 0.18559 0.34991 C 0.23819 0.50764 0.27656 0.72688 0.3151 0.94635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4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2.78446E-6 C 0.05608 0.10522 0.08767 0.20583 0.1217 0.3358 C 0.15573 0.46577 0.18733 0.68709 0.20451 0.77937 " pathEditMode="relative" rAng="0" ptsTypes="faf">
                                      <p:cBhvr>
                                        <p:cTn id="2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2.23867E-6 C 0.0198 0.07146 0.03959 0.14315 0.05973 0.2426 C 0.07987 0.34204 0.10035 0.46924 0.12084 0.59644 " pathEditMode="relative" ptsTypes="aaA">
                                      <p:cBhvr>
                                        <p:cTn id="36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1.26735E-6 C 0.01215 0.05966 0.0243 0.11956 0.03715 0.18686 C 0.05 0.25416 0.06371 0.32886 0.0776 0.40356 " pathEditMode="relative" ptsTypes="aaA">
                                      <p:cBhvr>
                                        <p:cTn id="48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4830763"/>
          </a:xfrm>
        </p:spPr>
        <p:txBody>
          <a:bodyPr/>
          <a:lstStyle/>
          <a:p>
            <a:pPr algn="ctr"/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pháp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phỐi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hỢp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Tài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liỆu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DẠy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LỊch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HCM</a:t>
            </a:r>
            <a:endParaRPr lang="en-US" sz="3600" b="1" cap="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tài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liỆu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DẠy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HCM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gẮn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viỆc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tỔ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chỨc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ngoài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lên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dỤc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lỊch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 algn="ctr">
              <a:buNone/>
            </a:pP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CHO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3259</Words>
  <Application>Microsoft Office PowerPoint</Application>
  <PresentationFormat>On-screen Show (4:3)</PresentationFormat>
  <Paragraphs>249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 Unicode MS</vt:lpstr>
      <vt:lpstr>Arial</vt:lpstr>
      <vt:lpstr>Calibri</vt:lpstr>
      <vt:lpstr>Corbel</vt:lpstr>
      <vt:lpstr>Geneva</vt:lpstr>
      <vt:lpstr>Times New Roman</vt:lpstr>
      <vt:lpstr>Verdana</vt:lpstr>
      <vt:lpstr>VNI-Helve</vt:lpstr>
      <vt:lpstr>VNI-Times</vt:lpstr>
      <vt:lpstr>Office Theme</vt:lpstr>
      <vt:lpstr>1_Office Theme</vt:lpstr>
      <vt:lpstr>PowerPoint Presentation</vt:lpstr>
      <vt:lpstr>PowerPoint Presentation</vt:lpstr>
      <vt:lpstr>PowerPoint Presentation</vt:lpstr>
      <vt:lpstr> ĐỊNH HƯỚNG THỰC HIỆN   NỘI DUNG GIÁO DỤC ĐỊA PHƯƠNG  </vt:lpstr>
      <vt:lpstr>PowerPoint Presentation</vt:lpstr>
      <vt:lpstr>PowerPoint Presentation</vt:lpstr>
      <vt:lpstr>TÍCH HỢP, LỒNG GHÉP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KÍNH CHÚC  QUÝ THẦY CÔ NHIỀU SỨC KHOẺ, THÀNH CÔNG</vt:lpstr>
    </vt:vector>
  </TitlesOfParts>
  <Company>Gia Dinh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Đồng Nai, ngày 30 tháng 12 năm 2016</dc:title>
  <dc:creator>Manh Cuong</dc:creator>
  <cp:lastModifiedBy>Administrator PC</cp:lastModifiedBy>
  <cp:revision>168</cp:revision>
  <dcterms:created xsi:type="dcterms:W3CDTF">2016-12-29T01:27:06Z</dcterms:created>
  <dcterms:modified xsi:type="dcterms:W3CDTF">2018-10-14T07:55:30Z</dcterms:modified>
</cp:coreProperties>
</file>